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164130fcf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1c94d47014859"/>
  </p:sldMasterIdLst>
  <p:sldIdLst>
    <p:sldId xmlns:r="http://schemas.openxmlformats.org/officeDocument/2006/relationships" id="256" r:id="Refd63f8eec0a4a30"/>
    <p:sldId xmlns:r="http://schemas.openxmlformats.org/officeDocument/2006/relationships" id="257" r:id="Rfb76aa5f62f24b74"/>
    <p:sldId xmlns:r="http://schemas.openxmlformats.org/officeDocument/2006/relationships" id="258" r:id="Ree09eadb80994128"/>
    <p:sldId xmlns:r="http://schemas.openxmlformats.org/officeDocument/2006/relationships" id="259" r:id="Rfb15c2a803c34fa8"/>
    <p:sldId xmlns:r="http://schemas.openxmlformats.org/officeDocument/2006/relationships" id="260" r:id="Rfe6133ddff414d05"/>
    <p:sldId xmlns:r="http://schemas.openxmlformats.org/officeDocument/2006/relationships" id="261" r:id="R35ddc87528a9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1c94d47014859" /><Relationship Type="http://schemas.openxmlformats.org/officeDocument/2006/relationships/slide" Target="/ppt/slides/slide1.xml" Id="Refd63f8eec0a4a30" /><Relationship Type="http://schemas.openxmlformats.org/officeDocument/2006/relationships/slide" Target="/ppt/slides/slide2.xml" Id="Rfb76aa5f62f24b74" /><Relationship Type="http://schemas.openxmlformats.org/officeDocument/2006/relationships/slide" Target="/ppt/slides/slide3.xml" Id="Ree09eadb80994128" /><Relationship Type="http://schemas.openxmlformats.org/officeDocument/2006/relationships/slide" Target="/ppt/slides/slide4.xml" Id="Rfb15c2a803c34fa8" /><Relationship Type="http://schemas.openxmlformats.org/officeDocument/2006/relationships/slide" Target="/ppt/slides/slide5.xml" Id="Rfe6133ddff414d05" /><Relationship Type="http://schemas.openxmlformats.org/officeDocument/2006/relationships/slide" Target="/ppt/slides/slide6.xml" Id="R35ddc87528a9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6480b172b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4412739a04ab3" /><Relationship Type="http://schemas.openxmlformats.org/officeDocument/2006/relationships/theme" Target="/ppt/slideMasters/theme/theme1.xml" Id="R1517ce276e82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4412739a04a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a4b224950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c2f48fe0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93e0e0c4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72abc006f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45cfddc38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2a512e8246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JAROTECH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JAROTECH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HARALD ROANG  –  55,9 %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HELEN ROANG  –  44,1 %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Holmquistveien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989 161 113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JAROTECH HOLDING AS</a:t>
            </a:r>
          </a:p>
        </p:txBody>
      </p:sp>
    </p:spTree>
  </p:cSld>
  <p:clrMapOvr>
    <a:masterClrMapping xmlns:a="http://schemas.openxmlformats.org/drawingml/2006/main"/>
  </p:clrMapOvr>
</p:sld>
</file>