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51d4a747c4a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7f5ebec4d48f8"/>
  </p:sldMasterIdLst>
  <p:sldIdLst>
    <p:sldId xmlns:r="http://schemas.openxmlformats.org/officeDocument/2006/relationships" id="256" r:id="R8b20d6dd7a3246be"/>
    <p:sldId xmlns:r="http://schemas.openxmlformats.org/officeDocument/2006/relationships" id="257" r:id="Rce7c53cc610f4f84"/>
    <p:sldId xmlns:r="http://schemas.openxmlformats.org/officeDocument/2006/relationships" id="258" r:id="Rad6777e6dcdf4888"/>
    <p:sldId xmlns:r="http://schemas.openxmlformats.org/officeDocument/2006/relationships" id="259" r:id="R03670ffb76ec4574"/>
    <p:sldId xmlns:r="http://schemas.openxmlformats.org/officeDocument/2006/relationships" id="260" r:id="R6c662545b3014d6d"/>
    <p:sldId xmlns:r="http://schemas.openxmlformats.org/officeDocument/2006/relationships" id="261" r:id="R004928294754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7f5ebec4d48f8" /><Relationship Type="http://schemas.openxmlformats.org/officeDocument/2006/relationships/slide" Target="/ppt/slides/slide1.xml" Id="R8b20d6dd7a3246be" /><Relationship Type="http://schemas.openxmlformats.org/officeDocument/2006/relationships/slide" Target="/ppt/slides/slide2.xml" Id="Rce7c53cc610f4f84" /><Relationship Type="http://schemas.openxmlformats.org/officeDocument/2006/relationships/slide" Target="/ppt/slides/slide3.xml" Id="Rad6777e6dcdf4888" /><Relationship Type="http://schemas.openxmlformats.org/officeDocument/2006/relationships/slide" Target="/ppt/slides/slide4.xml" Id="R03670ffb76ec4574" /><Relationship Type="http://schemas.openxmlformats.org/officeDocument/2006/relationships/slide" Target="/ppt/slides/slide5.xml" Id="R6c662545b3014d6d" /><Relationship Type="http://schemas.openxmlformats.org/officeDocument/2006/relationships/slide" Target="/ppt/slides/slide6.xml" Id="R004928294754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00fc8e755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a40a44ab34d76" /><Relationship Type="http://schemas.openxmlformats.org/officeDocument/2006/relationships/theme" Target="/ppt/slideMasters/theme/theme1.xml" Id="R9ef226424485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a40a44ab3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281b1433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ccdb8dad7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cc217c88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50535a405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91cef95d4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4242bae6a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MONKIS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Bybergveien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4354 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abi@dataplan.no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989 161 229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MONKIS AS</a:t>
            </a:r>
          </a:p>
        </p:txBody>
      </p:sp>
    </p:spTree>
  </p:cSld>
  <p:clrMapOvr>
    <a:masterClrMapping xmlns:a="http://schemas.openxmlformats.org/drawingml/2006/main"/>
  </p:clrMapOvr>
</p:sld>
</file>