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42c4fd0d2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6136f2d6a4c78"/>
  </p:sldMasterIdLst>
  <p:sldIdLst>
    <p:sldId xmlns:r="http://schemas.openxmlformats.org/officeDocument/2006/relationships" id="256" r:id="Ra65d4ea6c30040d5"/>
    <p:sldId xmlns:r="http://schemas.openxmlformats.org/officeDocument/2006/relationships" id="257" r:id="Rc4d1be03ec48494d"/>
    <p:sldId xmlns:r="http://schemas.openxmlformats.org/officeDocument/2006/relationships" id="258" r:id="R50e2e3ec823b4a43"/>
    <p:sldId xmlns:r="http://schemas.openxmlformats.org/officeDocument/2006/relationships" id="259" r:id="Reae15b8c43754f9b"/>
    <p:sldId xmlns:r="http://schemas.openxmlformats.org/officeDocument/2006/relationships" id="260" r:id="R0cc18ecadd4e4bd1"/>
    <p:sldId xmlns:r="http://schemas.openxmlformats.org/officeDocument/2006/relationships" id="261" r:id="Rfe24b155b2ee4ce1"/>
    <p:sldId xmlns:r="http://schemas.openxmlformats.org/officeDocument/2006/relationships" id="262" r:id="R5d70d49bfec6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136f2d6a4c78" /><Relationship Type="http://schemas.openxmlformats.org/officeDocument/2006/relationships/slide" Target="/ppt/slides/slide1.xml" Id="Ra65d4ea6c30040d5" /><Relationship Type="http://schemas.openxmlformats.org/officeDocument/2006/relationships/slide" Target="/ppt/slides/slide2.xml" Id="Rc4d1be03ec48494d" /><Relationship Type="http://schemas.openxmlformats.org/officeDocument/2006/relationships/slide" Target="/ppt/slides/slide3.xml" Id="R50e2e3ec823b4a43" /><Relationship Type="http://schemas.openxmlformats.org/officeDocument/2006/relationships/slide" Target="/ppt/slides/slide4.xml" Id="Reae15b8c43754f9b" /><Relationship Type="http://schemas.openxmlformats.org/officeDocument/2006/relationships/slide" Target="/ppt/slides/slide5.xml" Id="R0cc18ecadd4e4bd1" /><Relationship Type="http://schemas.openxmlformats.org/officeDocument/2006/relationships/slide" Target="/ppt/slides/slide6.xml" Id="Rfe24b155b2ee4ce1" /><Relationship Type="http://schemas.openxmlformats.org/officeDocument/2006/relationships/slide" Target="/ppt/slides/slide7.xml" Id="R5d70d49bfec6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02e51089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eca865ba4310" /><Relationship Type="http://schemas.openxmlformats.org/officeDocument/2006/relationships/theme" Target="/ppt/slideMasters/theme/theme1.xml" Id="R5e4260dd0bc2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2eca865ba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fa56bf91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16b1f8df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a33b93a8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81b3ad89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86fa4280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518e3f3b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33cf1d02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