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d211a53a0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353e37bc14b2a"/>
  </p:sldMasterIdLst>
  <p:sldIdLst>
    <p:sldId xmlns:r="http://schemas.openxmlformats.org/officeDocument/2006/relationships" id="256" r:id="Rdfcae521f55846ef"/>
    <p:sldId xmlns:r="http://schemas.openxmlformats.org/officeDocument/2006/relationships" id="257" r:id="R8ce4e39eb2c847eb"/>
    <p:sldId xmlns:r="http://schemas.openxmlformats.org/officeDocument/2006/relationships" id="258" r:id="R2bbdd272e8024249"/>
    <p:sldId xmlns:r="http://schemas.openxmlformats.org/officeDocument/2006/relationships" id="259" r:id="R00d0a478449043c9"/>
    <p:sldId xmlns:r="http://schemas.openxmlformats.org/officeDocument/2006/relationships" id="260" r:id="R09ded226602941c5"/>
    <p:sldId xmlns:r="http://schemas.openxmlformats.org/officeDocument/2006/relationships" id="261" r:id="Rba7d875d05d8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353e37bc14b2a" /><Relationship Type="http://schemas.openxmlformats.org/officeDocument/2006/relationships/slide" Target="/ppt/slides/slide1.xml" Id="Rdfcae521f55846ef" /><Relationship Type="http://schemas.openxmlformats.org/officeDocument/2006/relationships/slide" Target="/ppt/slides/slide2.xml" Id="R8ce4e39eb2c847eb" /><Relationship Type="http://schemas.openxmlformats.org/officeDocument/2006/relationships/slide" Target="/ppt/slides/slide3.xml" Id="R2bbdd272e8024249" /><Relationship Type="http://schemas.openxmlformats.org/officeDocument/2006/relationships/slide" Target="/ppt/slides/slide4.xml" Id="R00d0a478449043c9" /><Relationship Type="http://schemas.openxmlformats.org/officeDocument/2006/relationships/slide" Target="/ppt/slides/slide5.xml" Id="R09ded226602941c5" /><Relationship Type="http://schemas.openxmlformats.org/officeDocument/2006/relationships/slide" Target="/ppt/slides/slide6.xml" Id="Rba7d875d05d8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af83e0b0c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094416eb42b2" /><Relationship Type="http://schemas.openxmlformats.org/officeDocument/2006/relationships/theme" Target="/ppt/slideMasters/theme/theme1.xml" Id="Rb5431b8cfadf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0094416eb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2f139b7a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50cb6bde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abaad954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11ed9b48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673c7cd5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90437e5d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