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54b9bd59334d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a3fe01807b4def"/>
  </p:sldMasterIdLst>
  <p:sldIdLst>
    <p:sldId xmlns:r="http://schemas.openxmlformats.org/officeDocument/2006/relationships" id="256" r:id="R070f4b0aee804155"/>
    <p:sldId xmlns:r="http://schemas.openxmlformats.org/officeDocument/2006/relationships" id="257" r:id="Rc1ccc463b88b467b"/>
    <p:sldId xmlns:r="http://schemas.openxmlformats.org/officeDocument/2006/relationships" id="258" r:id="R19e47b2d09954dc6"/>
    <p:sldId xmlns:r="http://schemas.openxmlformats.org/officeDocument/2006/relationships" id="259" r:id="Rca9bef7ec80d4aec"/>
    <p:sldId xmlns:r="http://schemas.openxmlformats.org/officeDocument/2006/relationships" id="260" r:id="Rb1b44e1cbe8f4142"/>
    <p:sldId xmlns:r="http://schemas.openxmlformats.org/officeDocument/2006/relationships" id="261" r:id="Rbd5c9c031dd74513"/>
    <p:sldId xmlns:r="http://schemas.openxmlformats.org/officeDocument/2006/relationships" id="262" r:id="R60beb34bc6e342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a3fe01807b4def" /><Relationship Type="http://schemas.openxmlformats.org/officeDocument/2006/relationships/slide" Target="/ppt/slides/slide1.xml" Id="R070f4b0aee804155" /><Relationship Type="http://schemas.openxmlformats.org/officeDocument/2006/relationships/slide" Target="/ppt/slides/slide2.xml" Id="Rc1ccc463b88b467b" /><Relationship Type="http://schemas.openxmlformats.org/officeDocument/2006/relationships/slide" Target="/ppt/slides/slide3.xml" Id="R19e47b2d09954dc6" /><Relationship Type="http://schemas.openxmlformats.org/officeDocument/2006/relationships/slide" Target="/ppt/slides/slide4.xml" Id="Rca9bef7ec80d4aec" /><Relationship Type="http://schemas.openxmlformats.org/officeDocument/2006/relationships/slide" Target="/ppt/slides/slide5.xml" Id="Rb1b44e1cbe8f4142" /><Relationship Type="http://schemas.openxmlformats.org/officeDocument/2006/relationships/slide" Target="/ppt/slides/slide6.xml" Id="Rbd5c9c031dd74513" /><Relationship Type="http://schemas.openxmlformats.org/officeDocument/2006/relationships/slide" Target="/ppt/slides/slide7.xml" Id="R60beb34bc6e342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01b8ecb9e846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df8381f4e54dc2" /><Relationship Type="http://schemas.openxmlformats.org/officeDocument/2006/relationships/theme" Target="/ppt/slideMasters/theme/theme1.xml" Id="R8770504bb82447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df8381f4e54d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4a4b5855c443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19f435cd6c4d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a35c3fd1d84b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925cc8c7c14e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73b76634e146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722f3fb8a844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e3ec82600a4a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HEIMVIK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HEIMVIK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1 489 234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7 068 139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7 368 254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HEIMVIK ARILD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Welhavens vei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hei@heimvik.no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www.heimvik.no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989 161 245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HEIMVIK AS</a:t>
            </a:r>
          </a:p>
        </p:txBody>
      </p:sp>
    </p:spTree>
  </p:cSld>
  <p:clrMapOvr>
    <a:masterClrMapping xmlns:a="http://schemas.openxmlformats.org/drawingml/2006/main"/>
  </p:clrMapOvr>
</p:sld>
</file>