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3264d1ef5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2f0ded3ce467c"/>
  </p:sldMasterIdLst>
  <p:sldIdLst>
    <p:sldId xmlns:r="http://schemas.openxmlformats.org/officeDocument/2006/relationships" id="256" r:id="R17af4f16330249b5"/>
    <p:sldId xmlns:r="http://schemas.openxmlformats.org/officeDocument/2006/relationships" id="257" r:id="Rcd4206bf3328452b"/>
    <p:sldId xmlns:r="http://schemas.openxmlformats.org/officeDocument/2006/relationships" id="258" r:id="R3200ec81d76441de"/>
    <p:sldId xmlns:r="http://schemas.openxmlformats.org/officeDocument/2006/relationships" id="259" r:id="R1e34a38e8ce4424e"/>
    <p:sldId xmlns:r="http://schemas.openxmlformats.org/officeDocument/2006/relationships" id="260" r:id="R95b002a85c57494d"/>
    <p:sldId xmlns:r="http://schemas.openxmlformats.org/officeDocument/2006/relationships" id="261" r:id="R0cff05f72e024376"/>
    <p:sldId xmlns:r="http://schemas.openxmlformats.org/officeDocument/2006/relationships" id="262" r:id="Re04491accaaa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2f0ded3ce467c" /><Relationship Type="http://schemas.openxmlformats.org/officeDocument/2006/relationships/slide" Target="/ppt/slides/slide1.xml" Id="R17af4f16330249b5" /><Relationship Type="http://schemas.openxmlformats.org/officeDocument/2006/relationships/slide" Target="/ppt/slides/slide2.xml" Id="Rcd4206bf3328452b" /><Relationship Type="http://schemas.openxmlformats.org/officeDocument/2006/relationships/slide" Target="/ppt/slides/slide3.xml" Id="R3200ec81d76441de" /><Relationship Type="http://schemas.openxmlformats.org/officeDocument/2006/relationships/slide" Target="/ppt/slides/slide4.xml" Id="R1e34a38e8ce4424e" /><Relationship Type="http://schemas.openxmlformats.org/officeDocument/2006/relationships/slide" Target="/ppt/slides/slide5.xml" Id="R95b002a85c57494d" /><Relationship Type="http://schemas.openxmlformats.org/officeDocument/2006/relationships/slide" Target="/ppt/slides/slide6.xml" Id="R0cff05f72e024376" /><Relationship Type="http://schemas.openxmlformats.org/officeDocument/2006/relationships/slide" Target="/ppt/slides/slide7.xml" Id="Re04491accaaa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4cbe56273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8b48424846e2" /><Relationship Type="http://schemas.openxmlformats.org/officeDocument/2006/relationships/theme" Target="/ppt/slideMasters/theme/theme1.xml" Id="R76c7736582c4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e8b484248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e414544a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4f5fb623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d580d372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76ab7120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621e010e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48cab37047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aa48a6de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HØIBØ JENS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