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8821d5bbed41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7f243f47af46e5"/>
  </p:sldMasterIdLst>
  <p:sldIdLst>
    <p:sldId xmlns:r="http://schemas.openxmlformats.org/officeDocument/2006/relationships" id="256" r:id="R21c9e0a107cf4db2"/>
    <p:sldId xmlns:r="http://schemas.openxmlformats.org/officeDocument/2006/relationships" id="257" r:id="R12f20fb6f9e34ea1"/>
    <p:sldId xmlns:r="http://schemas.openxmlformats.org/officeDocument/2006/relationships" id="258" r:id="R76d97021be414153"/>
    <p:sldId xmlns:r="http://schemas.openxmlformats.org/officeDocument/2006/relationships" id="259" r:id="R7c4a801e026f4a53"/>
    <p:sldId xmlns:r="http://schemas.openxmlformats.org/officeDocument/2006/relationships" id="260" r:id="Ra8822b4b004e4389"/>
    <p:sldId xmlns:r="http://schemas.openxmlformats.org/officeDocument/2006/relationships" id="261" r:id="Rcc09524fe1f44427"/>
    <p:sldId xmlns:r="http://schemas.openxmlformats.org/officeDocument/2006/relationships" id="262" r:id="R3b9c10f3a99a44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7f243f47af46e5" /><Relationship Type="http://schemas.openxmlformats.org/officeDocument/2006/relationships/slide" Target="/ppt/slides/slide1.xml" Id="R21c9e0a107cf4db2" /><Relationship Type="http://schemas.openxmlformats.org/officeDocument/2006/relationships/slide" Target="/ppt/slides/slide2.xml" Id="R12f20fb6f9e34ea1" /><Relationship Type="http://schemas.openxmlformats.org/officeDocument/2006/relationships/slide" Target="/ppt/slides/slide3.xml" Id="R76d97021be414153" /><Relationship Type="http://schemas.openxmlformats.org/officeDocument/2006/relationships/slide" Target="/ppt/slides/slide4.xml" Id="R7c4a801e026f4a53" /><Relationship Type="http://schemas.openxmlformats.org/officeDocument/2006/relationships/slide" Target="/ppt/slides/slide5.xml" Id="Ra8822b4b004e4389" /><Relationship Type="http://schemas.openxmlformats.org/officeDocument/2006/relationships/slide" Target="/ppt/slides/slide6.xml" Id="Rcc09524fe1f44427" /><Relationship Type="http://schemas.openxmlformats.org/officeDocument/2006/relationships/slide" Target="/ppt/slides/slide7.xml" Id="R3b9c10f3a99a44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21489377cc42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83b74d95d4eea" /><Relationship Type="http://schemas.openxmlformats.org/officeDocument/2006/relationships/theme" Target="/ppt/slideMasters/theme/theme1.xml" Id="R73cfda40343c4e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e83b74d95d4e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62ed55e2a47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f8a1349074c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fbac1a6964e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b09c22ce045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1ce4e930842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28150faaa47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b22fd2f1743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KEM INVEST AS ble etablert [år] og holder til i Jevnaker.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309 090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764 299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9 433 638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10 232 386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ELSE MONA TVETER MYHRE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11 44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989 162 071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 INVEST AS</a:t>
            </a:r>
          </a:p>
        </p:txBody>
      </p:sp>
    </p:spTree>
  </p:cSld>
  <p:clrMapOvr>
    <a:masterClrMapping xmlns:a="http://schemas.openxmlformats.org/drawingml/2006/main"/>
  </p:clrMapOvr>
</p:sld>
</file>