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977bfbb10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13f61eab047d8"/>
  </p:sldMasterIdLst>
  <p:sldIdLst>
    <p:sldId xmlns:r="http://schemas.openxmlformats.org/officeDocument/2006/relationships" id="256" r:id="Rde593ceadfd64222"/>
    <p:sldId xmlns:r="http://schemas.openxmlformats.org/officeDocument/2006/relationships" id="257" r:id="R81ff371fff6a4005"/>
    <p:sldId xmlns:r="http://schemas.openxmlformats.org/officeDocument/2006/relationships" id="258" r:id="Rb00a9c31cf66499f"/>
    <p:sldId xmlns:r="http://schemas.openxmlformats.org/officeDocument/2006/relationships" id="259" r:id="Rb9d5400930f04ab7"/>
    <p:sldId xmlns:r="http://schemas.openxmlformats.org/officeDocument/2006/relationships" id="260" r:id="Rb50e4e533d944f27"/>
    <p:sldId xmlns:r="http://schemas.openxmlformats.org/officeDocument/2006/relationships" id="261" r:id="R8a8b451f4be14914"/>
    <p:sldId xmlns:r="http://schemas.openxmlformats.org/officeDocument/2006/relationships" id="262" r:id="R5cb4297f6294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13f61eab047d8" /><Relationship Type="http://schemas.openxmlformats.org/officeDocument/2006/relationships/slide" Target="/ppt/slides/slide1.xml" Id="Rde593ceadfd64222" /><Relationship Type="http://schemas.openxmlformats.org/officeDocument/2006/relationships/slide" Target="/ppt/slides/slide2.xml" Id="R81ff371fff6a4005" /><Relationship Type="http://schemas.openxmlformats.org/officeDocument/2006/relationships/slide" Target="/ppt/slides/slide3.xml" Id="Rb00a9c31cf66499f" /><Relationship Type="http://schemas.openxmlformats.org/officeDocument/2006/relationships/slide" Target="/ppt/slides/slide4.xml" Id="Rb9d5400930f04ab7" /><Relationship Type="http://schemas.openxmlformats.org/officeDocument/2006/relationships/slide" Target="/ppt/slides/slide5.xml" Id="Rb50e4e533d944f27" /><Relationship Type="http://schemas.openxmlformats.org/officeDocument/2006/relationships/slide" Target="/ppt/slides/slide6.xml" Id="R8a8b451f4be14914" /><Relationship Type="http://schemas.openxmlformats.org/officeDocument/2006/relationships/slide" Target="/ppt/slides/slide7.xml" Id="R5cb4297f6294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daf3bec66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d6a48910a4dfb" /><Relationship Type="http://schemas.openxmlformats.org/officeDocument/2006/relationships/theme" Target="/ppt/slideMasters/theme/theme1.xml" Id="Rbb56ae7fbb13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d6a48910a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1f0b65386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beb6c96f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5c57e00ec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fcb91b0c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e3c8cb37c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675ffc276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b1ec2a0e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