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40c86516d6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adff2c3fea4934"/>
  </p:sldMasterIdLst>
  <p:sldIdLst>
    <p:sldId xmlns:r="http://schemas.openxmlformats.org/officeDocument/2006/relationships" id="256" r:id="R9bd033bb19874f7d"/>
    <p:sldId xmlns:r="http://schemas.openxmlformats.org/officeDocument/2006/relationships" id="257" r:id="R0148036000e34a01"/>
    <p:sldId xmlns:r="http://schemas.openxmlformats.org/officeDocument/2006/relationships" id="258" r:id="R0c81ccb205c74209"/>
    <p:sldId xmlns:r="http://schemas.openxmlformats.org/officeDocument/2006/relationships" id="259" r:id="Ra28887b1f7bc4267"/>
    <p:sldId xmlns:r="http://schemas.openxmlformats.org/officeDocument/2006/relationships" id="260" r:id="Rdf7b1465d99a45fa"/>
    <p:sldId xmlns:r="http://schemas.openxmlformats.org/officeDocument/2006/relationships" id="261" r:id="R63155582c5ce49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dff2c3fea4934" /><Relationship Type="http://schemas.openxmlformats.org/officeDocument/2006/relationships/slide" Target="/ppt/slides/slide1.xml" Id="R9bd033bb19874f7d" /><Relationship Type="http://schemas.openxmlformats.org/officeDocument/2006/relationships/slide" Target="/ppt/slides/slide2.xml" Id="R0148036000e34a01" /><Relationship Type="http://schemas.openxmlformats.org/officeDocument/2006/relationships/slide" Target="/ppt/slides/slide3.xml" Id="R0c81ccb205c74209" /><Relationship Type="http://schemas.openxmlformats.org/officeDocument/2006/relationships/slide" Target="/ppt/slides/slide4.xml" Id="Ra28887b1f7bc4267" /><Relationship Type="http://schemas.openxmlformats.org/officeDocument/2006/relationships/slide" Target="/ppt/slides/slide5.xml" Id="Rdf7b1465d99a45fa" /><Relationship Type="http://schemas.openxmlformats.org/officeDocument/2006/relationships/slide" Target="/ppt/slides/slide6.xml" Id="R63155582c5ce49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90e468ae04b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eace3e1574407" /><Relationship Type="http://schemas.openxmlformats.org/officeDocument/2006/relationships/theme" Target="/ppt/slideMasters/theme/theme1.xml" Id="R215ce565a70342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8eace3e15744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2bb3dbc994e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20977a7874b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c6c1e77ae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f6c57336f4d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4416db4b648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6c894ff61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RØGJIN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Røgjin AS, v/ 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01 28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RØGJIN AS</a:t>
            </a:r>
          </a:p>
        </p:txBody>
      </p:sp>
    </p:spTree>
  </p:cSld>
  <p:clrMapOvr>
    <a:masterClrMapping xmlns:a="http://schemas.openxmlformats.org/drawingml/2006/main"/>
  </p:clrMapOvr>
</p:sld>
</file>