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bbe18a47c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eee9191e74c66"/>
  </p:sldMasterIdLst>
  <p:sldIdLst>
    <p:sldId xmlns:r="http://schemas.openxmlformats.org/officeDocument/2006/relationships" id="256" r:id="Rb4f13791dae04a91"/>
    <p:sldId xmlns:r="http://schemas.openxmlformats.org/officeDocument/2006/relationships" id="257" r:id="R8e364573d6f54d12"/>
    <p:sldId xmlns:r="http://schemas.openxmlformats.org/officeDocument/2006/relationships" id="258" r:id="R849a92c5d9f6473c"/>
    <p:sldId xmlns:r="http://schemas.openxmlformats.org/officeDocument/2006/relationships" id="259" r:id="R5ef07cc15f6f4d2c"/>
    <p:sldId xmlns:r="http://schemas.openxmlformats.org/officeDocument/2006/relationships" id="260" r:id="R146cde4393c3413a"/>
    <p:sldId xmlns:r="http://schemas.openxmlformats.org/officeDocument/2006/relationships" id="261" r:id="Rf38c6b04b7d04879"/>
    <p:sldId xmlns:r="http://schemas.openxmlformats.org/officeDocument/2006/relationships" id="262" r:id="Rf66c0c7dce55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eee9191e74c66" /><Relationship Type="http://schemas.openxmlformats.org/officeDocument/2006/relationships/slide" Target="/ppt/slides/slide1.xml" Id="Rb4f13791dae04a91" /><Relationship Type="http://schemas.openxmlformats.org/officeDocument/2006/relationships/slide" Target="/ppt/slides/slide2.xml" Id="R8e364573d6f54d12" /><Relationship Type="http://schemas.openxmlformats.org/officeDocument/2006/relationships/slide" Target="/ppt/slides/slide3.xml" Id="R849a92c5d9f6473c" /><Relationship Type="http://schemas.openxmlformats.org/officeDocument/2006/relationships/slide" Target="/ppt/slides/slide4.xml" Id="R5ef07cc15f6f4d2c" /><Relationship Type="http://schemas.openxmlformats.org/officeDocument/2006/relationships/slide" Target="/ppt/slides/slide5.xml" Id="R146cde4393c3413a" /><Relationship Type="http://schemas.openxmlformats.org/officeDocument/2006/relationships/slide" Target="/ppt/slides/slide6.xml" Id="Rf38c6b04b7d04879" /><Relationship Type="http://schemas.openxmlformats.org/officeDocument/2006/relationships/slide" Target="/ppt/slides/slide7.xml" Id="Rf66c0c7dce55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96a7ce6944b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f03061b0e44e2" /><Relationship Type="http://schemas.openxmlformats.org/officeDocument/2006/relationships/theme" Target="/ppt/slideMasters/theme/theme1.xml" Id="Rdf08f6cfcc854c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f03061b0e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ab26fe525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711c5ff18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53d8c92064e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49d5ead45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ae01b18b543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933a096c340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eb594a47f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RØGJIN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RØGJIN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RØGJIN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RØGJIN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RØGJIN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RØGJIN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11 387 194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11 031 431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11 100 075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183 017 530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184 099 707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RØGJIN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NERGAARD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RØGJIN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Røgjin AS, v/ Norscan Partners AS, 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01 28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RØGJIN AS</a:t>
            </a:r>
          </a:p>
        </p:txBody>
      </p:sp>
    </p:spTree>
  </p:cSld>
  <p:clrMapOvr>
    <a:masterClrMapping xmlns:a="http://schemas.openxmlformats.org/drawingml/2006/main"/>
  </p:clrMapOvr>
</p:sld>
</file>