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1a9b21dc44f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29b5d08c540a8"/>
  </p:sldMasterIdLst>
  <p:sldIdLst>
    <p:sldId xmlns:r="http://schemas.openxmlformats.org/officeDocument/2006/relationships" id="256" r:id="R85776767b7304908"/>
    <p:sldId xmlns:r="http://schemas.openxmlformats.org/officeDocument/2006/relationships" id="257" r:id="Rd588081001a94cc8"/>
    <p:sldId xmlns:r="http://schemas.openxmlformats.org/officeDocument/2006/relationships" id="258" r:id="Re69b900bbce84737"/>
    <p:sldId xmlns:r="http://schemas.openxmlformats.org/officeDocument/2006/relationships" id="259" r:id="Rb7098f037077446f"/>
    <p:sldId xmlns:r="http://schemas.openxmlformats.org/officeDocument/2006/relationships" id="260" r:id="R96d1f47c8c384c47"/>
    <p:sldId xmlns:r="http://schemas.openxmlformats.org/officeDocument/2006/relationships" id="261" r:id="R77d1973e1f5646de"/>
    <p:sldId xmlns:r="http://schemas.openxmlformats.org/officeDocument/2006/relationships" id="262" r:id="Raba3d38912e4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29b5d08c540a8" /><Relationship Type="http://schemas.openxmlformats.org/officeDocument/2006/relationships/slide" Target="/ppt/slides/slide1.xml" Id="R85776767b7304908" /><Relationship Type="http://schemas.openxmlformats.org/officeDocument/2006/relationships/slide" Target="/ppt/slides/slide2.xml" Id="Rd588081001a94cc8" /><Relationship Type="http://schemas.openxmlformats.org/officeDocument/2006/relationships/slide" Target="/ppt/slides/slide3.xml" Id="Re69b900bbce84737" /><Relationship Type="http://schemas.openxmlformats.org/officeDocument/2006/relationships/slide" Target="/ppt/slides/slide4.xml" Id="Rb7098f037077446f" /><Relationship Type="http://schemas.openxmlformats.org/officeDocument/2006/relationships/slide" Target="/ppt/slides/slide5.xml" Id="R96d1f47c8c384c47" /><Relationship Type="http://schemas.openxmlformats.org/officeDocument/2006/relationships/slide" Target="/ppt/slides/slide6.xml" Id="R77d1973e1f5646de" /><Relationship Type="http://schemas.openxmlformats.org/officeDocument/2006/relationships/slide" Target="/ppt/slides/slide7.xml" Id="Raba3d38912e4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0e2055b9e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63febe7f24af6" /><Relationship Type="http://schemas.openxmlformats.org/officeDocument/2006/relationships/theme" Target="/ppt/slideMasters/theme/theme1.xml" Id="R9a10bb7c95c14f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63febe7f2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19709a2c0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71748587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4f2775bd0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8e49dac0c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aa648773e4c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80042ecb2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e28ac66544c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CONSIGNA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CONSIGNA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41 055 866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41 311 012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FJELLHEIM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Askerhagen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