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5d4133257640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cd3eaa4dc84c4c"/>
  </p:sldMasterIdLst>
  <p:sldIdLst>
    <p:sldId xmlns:r="http://schemas.openxmlformats.org/officeDocument/2006/relationships" id="256" r:id="R099057a843d348c5"/>
    <p:sldId xmlns:r="http://schemas.openxmlformats.org/officeDocument/2006/relationships" id="257" r:id="R20edb875adac4fc3"/>
    <p:sldId xmlns:r="http://schemas.openxmlformats.org/officeDocument/2006/relationships" id="258" r:id="R4103f61067344cb6"/>
    <p:sldId xmlns:r="http://schemas.openxmlformats.org/officeDocument/2006/relationships" id="259" r:id="R673e1da26c424366"/>
    <p:sldId xmlns:r="http://schemas.openxmlformats.org/officeDocument/2006/relationships" id="260" r:id="Rc71c79d4ba1c4f47"/>
    <p:sldId xmlns:r="http://schemas.openxmlformats.org/officeDocument/2006/relationships" id="261" r:id="Rb99163aa28c74dbb"/>
    <p:sldId xmlns:r="http://schemas.openxmlformats.org/officeDocument/2006/relationships" id="262" r:id="R92c83ed8fdb445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cd3eaa4dc84c4c" /><Relationship Type="http://schemas.openxmlformats.org/officeDocument/2006/relationships/slide" Target="/ppt/slides/slide1.xml" Id="R099057a843d348c5" /><Relationship Type="http://schemas.openxmlformats.org/officeDocument/2006/relationships/slide" Target="/ppt/slides/slide2.xml" Id="R20edb875adac4fc3" /><Relationship Type="http://schemas.openxmlformats.org/officeDocument/2006/relationships/slide" Target="/ppt/slides/slide3.xml" Id="R4103f61067344cb6" /><Relationship Type="http://schemas.openxmlformats.org/officeDocument/2006/relationships/slide" Target="/ppt/slides/slide4.xml" Id="R673e1da26c424366" /><Relationship Type="http://schemas.openxmlformats.org/officeDocument/2006/relationships/slide" Target="/ppt/slides/slide5.xml" Id="Rc71c79d4ba1c4f47" /><Relationship Type="http://schemas.openxmlformats.org/officeDocument/2006/relationships/slide" Target="/ppt/slides/slide6.xml" Id="Rb99163aa28c74dbb" /><Relationship Type="http://schemas.openxmlformats.org/officeDocument/2006/relationships/slide" Target="/ppt/slides/slide7.xml" Id="R92c83ed8fdb445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b725f547e84e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06dd6fc4d4217" /><Relationship Type="http://schemas.openxmlformats.org/officeDocument/2006/relationships/theme" Target="/ppt/slideMasters/theme/theme1.xml" Id="Rb54cbda177394e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106dd6fc4d42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56376679b4a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e0876ca6f4d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5fcf0af024a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21b11a6b742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cd2e4420940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78115366840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159872ed24d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O.M.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O.M. HOLDING AS ble etablert [år] og holder til i 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39 634 368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281 814 432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297 953 601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ALMELI OLE MARTIN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ALMELI OLE MORTEN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Vognvegen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2072 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989 163 884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O.M. HOLDING AS</a:t>
            </a:r>
          </a:p>
        </p:txBody>
      </p:sp>
    </p:spTree>
  </p:cSld>
  <p:clrMapOvr>
    <a:masterClrMapping xmlns:a="http://schemas.openxmlformats.org/drawingml/2006/main"/>
  </p:clrMapOvr>
</p:sld>
</file>