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7b1c44fa7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60802aa1e4661"/>
  </p:sldMasterIdLst>
  <p:sldIdLst>
    <p:sldId xmlns:r="http://schemas.openxmlformats.org/officeDocument/2006/relationships" id="256" r:id="Rf85aa56d86e64ab1"/>
    <p:sldId xmlns:r="http://schemas.openxmlformats.org/officeDocument/2006/relationships" id="257" r:id="R34a280fa03a24893"/>
    <p:sldId xmlns:r="http://schemas.openxmlformats.org/officeDocument/2006/relationships" id="258" r:id="R3d51fc21d6c742bb"/>
    <p:sldId xmlns:r="http://schemas.openxmlformats.org/officeDocument/2006/relationships" id="259" r:id="R4f7cd9a84b6c4e92"/>
    <p:sldId xmlns:r="http://schemas.openxmlformats.org/officeDocument/2006/relationships" id="260" r:id="R76dd98f6b14540a2"/>
    <p:sldId xmlns:r="http://schemas.openxmlformats.org/officeDocument/2006/relationships" id="261" r:id="Rf246c90f1b964bbc"/>
    <p:sldId xmlns:r="http://schemas.openxmlformats.org/officeDocument/2006/relationships" id="262" r:id="Rc2d45c7123ef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60802aa1e4661" /><Relationship Type="http://schemas.openxmlformats.org/officeDocument/2006/relationships/slide" Target="/ppt/slides/slide1.xml" Id="Rf85aa56d86e64ab1" /><Relationship Type="http://schemas.openxmlformats.org/officeDocument/2006/relationships/slide" Target="/ppt/slides/slide2.xml" Id="R34a280fa03a24893" /><Relationship Type="http://schemas.openxmlformats.org/officeDocument/2006/relationships/slide" Target="/ppt/slides/slide3.xml" Id="R3d51fc21d6c742bb" /><Relationship Type="http://schemas.openxmlformats.org/officeDocument/2006/relationships/slide" Target="/ppt/slides/slide4.xml" Id="R4f7cd9a84b6c4e92" /><Relationship Type="http://schemas.openxmlformats.org/officeDocument/2006/relationships/slide" Target="/ppt/slides/slide5.xml" Id="R76dd98f6b14540a2" /><Relationship Type="http://schemas.openxmlformats.org/officeDocument/2006/relationships/slide" Target="/ppt/slides/slide6.xml" Id="Rf246c90f1b964bbc" /><Relationship Type="http://schemas.openxmlformats.org/officeDocument/2006/relationships/slide" Target="/ppt/slides/slide7.xml" Id="Rc2d45c7123ef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f0b02fd9f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2134715a4e62" /><Relationship Type="http://schemas.openxmlformats.org/officeDocument/2006/relationships/theme" Target="/ppt/slideMasters/theme/theme1.xml" Id="R4192fd9ffaad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12134715a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146d45c09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9f45e0969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6c9e35afa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5ee006c6f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6b9dba7f9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5cefeb6bb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d4c6f0b47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20 077 021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33 321 398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LORENTZEN HOLTMON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ÅDNA AASESTAD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KRISTIANE HOLTAN HOLM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HOLTAN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HOLTAN 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