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be32294630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0cda9defb44349"/>
  </p:sldMasterIdLst>
  <p:sldIdLst>
    <p:sldId xmlns:r="http://schemas.openxmlformats.org/officeDocument/2006/relationships" id="256" r:id="R4de5af1f43034df7"/>
    <p:sldId xmlns:r="http://schemas.openxmlformats.org/officeDocument/2006/relationships" id="257" r:id="R239c505f738f44ea"/>
    <p:sldId xmlns:r="http://schemas.openxmlformats.org/officeDocument/2006/relationships" id="258" r:id="R055be10169ca4fa5"/>
    <p:sldId xmlns:r="http://schemas.openxmlformats.org/officeDocument/2006/relationships" id="259" r:id="R1876c4b280d741c9"/>
    <p:sldId xmlns:r="http://schemas.openxmlformats.org/officeDocument/2006/relationships" id="260" r:id="R2d0262cbdca846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cda9defb44349" /><Relationship Type="http://schemas.openxmlformats.org/officeDocument/2006/relationships/slide" Target="/ppt/slides/slide1.xml" Id="R4de5af1f43034df7" /><Relationship Type="http://schemas.openxmlformats.org/officeDocument/2006/relationships/slide" Target="/ppt/slides/slide2.xml" Id="R239c505f738f44ea" /><Relationship Type="http://schemas.openxmlformats.org/officeDocument/2006/relationships/slide" Target="/ppt/slides/slide3.xml" Id="R055be10169ca4fa5" /><Relationship Type="http://schemas.openxmlformats.org/officeDocument/2006/relationships/slide" Target="/ppt/slides/slide4.xml" Id="R1876c4b280d741c9" /><Relationship Type="http://schemas.openxmlformats.org/officeDocument/2006/relationships/slide" Target="/ppt/slides/slide5.xml" Id="R2d0262cbdca846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1faf236ef47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8a14a55554466" /><Relationship Type="http://schemas.openxmlformats.org/officeDocument/2006/relationships/theme" Target="/ppt/slideMasters/theme/theme1.xml" Id="R8e1934c7e68a4f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08a14a555544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6efba40454a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3cfc88b2e44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9f336a50546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aa641b747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2f7e38d4d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INGE LIEN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INGE LIEN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INGE LIEN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INGE LIEN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INGE LIEN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INGE LIEN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tor.inge.lien@gmail.com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INGE LIEN</a:t>
            </a:r>
          </a:p>
        </p:txBody>
      </p:sp>
    </p:spTree>
  </p:cSld>
  <p:clrMapOvr>
    <a:masterClrMapping xmlns:a="http://schemas.openxmlformats.org/drawingml/2006/main"/>
  </p:clrMapOvr>
</p:sld>
</file>