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0c08a5f9d941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1018a4b9db42fb"/>
  </p:sldMasterIdLst>
  <p:sldIdLst>
    <p:sldId xmlns:r="http://schemas.openxmlformats.org/officeDocument/2006/relationships" id="256" r:id="R1fe626b1dc8848a4"/>
    <p:sldId xmlns:r="http://schemas.openxmlformats.org/officeDocument/2006/relationships" id="257" r:id="Rfbf31f568f65400d"/>
    <p:sldId xmlns:r="http://schemas.openxmlformats.org/officeDocument/2006/relationships" id="258" r:id="Rdd3e5cc91682484a"/>
    <p:sldId xmlns:r="http://schemas.openxmlformats.org/officeDocument/2006/relationships" id="259" r:id="Rde1850d1e7f449ef"/>
    <p:sldId xmlns:r="http://schemas.openxmlformats.org/officeDocument/2006/relationships" id="260" r:id="R60cce788837e4a9f"/>
    <p:sldId xmlns:r="http://schemas.openxmlformats.org/officeDocument/2006/relationships" id="261" r:id="R9436c20e04514a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1018a4b9db42fb" /><Relationship Type="http://schemas.openxmlformats.org/officeDocument/2006/relationships/slide" Target="/ppt/slides/slide1.xml" Id="R1fe626b1dc8848a4" /><Relationship Type="http://schemas.openxmlformats.org/officeDocument/2006/relationships/slide" Target="/ppt/slides/slide2.xml" Id="Rfbf31f568f65400d" /><Relationship Type="http://schemas.openxmlformats.org/officeDocument/2006/relationships/slide" Target="/ppt/slides/slide3.xml" Id="Rdd3e5cc91682484a" /><Relationship Type="http://schemas.openxmlformats.org/officeDocument/2006/relationships/slide" Target="/ppt/slides/slide4.xml" Id="Rde1850d1e7f449ef" /><Relationship Type="http://schemas.openxmlformats.org/officeDocument/2006/relationships/slide" Target="/ppt/slides/slide5.xml" Id="R60cce788837e4a9f" /><Relationship Type="http://schemas.openxmlformats.org/officeDocument/2006/relationships/slide" Target="/ppt/slides/slide6.xml" Id="R9436c20e04514a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37223470ad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aee941bca438e" /><Relationship Type="http://schemas.openxmlformats.org/officeDocument/2006/relationships/theme" Target="/ppt/slideMasters/theme/theme1.xml" Id="R139b2e230faf42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7aee941bca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271888283b42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fbc33bace42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afc62a865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1c962060944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182052b7f48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1e71cbf5840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SKNETT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SKNETT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KRISTOFFERSEN STIAN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989 164 708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SKNETT HOLDING AS</a:t>
            </a:r>
          </a:p>
        </p:txBody>
      </p:sp>
    </p:spTree>
  </p:cSld>
  <p:clrMapOvr>
    <a:masterClrMapping xmlns:a="http://schemas.openxmlformats.org/drawingml/2006/main"/>
  </p:clrMapOvr>
</p:sld>
</file>