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8a6acd159a4e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8b2daec6ca4805"/>
  </p:sldMasterIdLst>
  <p:sldIdLst>
    <p:sldId xmlns:r="http://schemas.openxmlformats.org/officeDocument/2006/relationships" id="256" r:id="R9d01508ed9ef45ab"/>
    <p:sldId xmlns:r="http://schemas.openxmlformats.org/officeDocument/2006/relationships" id="257" r:id="R21a1c2d9d735440d"/>
    <p:sldId xmlns:r="http://schemas.openxmlformats.org/officeDocument/2006/relationships" id="258" r:id="Re9fb729902d94168"/>
    <p:sldId xmlns:r="http://schemas.openxmlformats.org/officeDocument/2006/relationships" id="259" r:id="R437a4d393610465e"/>
    <p:sldId xmlns:r="http://schemas.openxmlformats.org/officeDocument/2006/relationships" id="260" r:id="Rbac383ad54c34804"/>
    <p:sldId xmlns:r="http://schemas.openxmlformats.org/officeDocument/2006/relationships" id="261" r:id="R8c2187e488d344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8b2daec6ca4805" /><Relationship Type="http://schemas.openxmlformats.org/officeDocument/2006/relationships/slide" Target="/ppt/slides/slide1.xml" Id="R9d01508ed9ef45ab" /><Relationship Type="http://schemas.openxmlformats.org/officeDocument/2006/relationships/slide" Target="/ppt/slides/slide2.xml" Id="R21a1c2d9d735440d" /><Relationship Type="http://schemas.openxmlformats.org/officeDocument/2006/relationships/slide" Target="/ppt/slides/slide3.xml" Id="Re9fb729902d94168" /><Relationship Type="http://schemas.openxmlformats.org/officeDocument/2006/relationships/slide" Target="/ppt/slides/slide4.xml" Id="R437a4d393610465e" /><Relationship Type="http://schemas.openxmlformats.org/officeDocument/2006/relationships/slide" Target="/ppt/slides/slide5.xml" Id="Rbac383ad54c34804" /><Relationship Type="http://schemas.openxmlformats.org/officeDocument/2006/relationships/slide" Target="/ppt/slides/slide6.xml" Id="R8c2187e488d344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9aa900a7c649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22a5c9b1d4a44" /><Relationship Type="http://schemas.openxmlformats.org/officeDocument/2006/relationships/theme" Target="/ppt/slideMasters/theme/theme1.xml" Id="Rc98fa919140f48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822a5c9b1d4a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1ca964eb241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a5cf9549e49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74bcea3094b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0eae9b59e46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0a3d28da44f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9f780a89b46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BJØRN A HALLE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1724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bj-halle@online.no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989 165 658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