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3d1518232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3c69bf5d44026"/>
  </p:sldMasterIdLst>
  <p:sldIdLst>
    <p:sldId xmlns:r="http://schemas.openxmlformats.org/officeDocument/2006/relationships" id="256" r:id="R1595afe6de814148"/>
    <p:sldId xmlns:r="http://schemas.openxmlformats.org/officeDocument/2006/relationships" id="257" r:id="R20bf7563b8fa4afd"/>
    <p:sldId xmlns:r="http://schemas.openxmlformats.org/officeDocument/2006/relationships" id="258" r:id="R634c7139f88f4b8d"/>
    <p:sldId xmlns:r="http://schemas.openxmlformats.org/officeDocument/2006/relationships" id="259" r:id="R3452105a59ae4d0d"/>
    <p:sldId xmlns:r="http://schemas.openxmlformats.org/officeDocument/2006/relationships" id="260" r:id="R9cfda9ab5eee42b5"/>
    <p:sldId xmlns:r="http://schemas.openxmlformats.org/officeDocument/2006/relationships" id="261" r:id="R25ecaab4fd03462b"/>
    <p:sldId xmlns:r="http://schemas.openxmlformats.org/officeDocument/2006/relationships" id="262" r:id="R4610c1035f9f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3c69bf5d44026" /><Relationship Type="http://schemas.openxmlformats.org/officeDocument/2006/relationships/slide" Target="/ppt/slides/slide1.xml" Id="R1595afe6de814148" /><Relationship Type="http://schemas.openxmlformats.org/officeDocument/2006/relationships/slide" Target="/ppt/slides/slide2.xml" Id="R20bf7563b8fa4afd" /><Relationship Type="http://schemas.openxmlformats.org/officeDocument/2006/relationships/slide" Target="/ppt/slides/slide3.xml" Id="R634c7139f88f4b8d" /><Relationship Type="http://schemas.openxmlformats.org/officeDocument/2006/relationships/slide" Target="/ppt/slides/slide4.xml" Id="R3452105a59ae4d0d" /><Relationship Type="http://schemas.openxmlformats.org/officeDocument/2006/relationships/slide" Target="/ppt/slides/slide5.xml" Id="R9cfda9ab5eee42b5" /><Relationship Type="http://schemas.openxmlformats.org/officeDocument/2006/relationships/slide" Target="/ppt/slides/slide6.xml" Id="R25ecaab4fd03462b" /><Relationship Type="http://schemas.openxmlformats.org/officeDocument/2006/relationships/slide" Target="/ppt/slides/slide7.xml" Id="R4610c1035f9f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0ec382a4d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9b35a7297479b" /><Relationship Type="http://schemas.openxmlformats.org/officeDocument/2006/relationships/theme" Target="/ppt/slideMasters/theme/theme1.xml" Id="R7a7523b706b0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9b35a7297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453a5c22844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bb9a2576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bc8676bf0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cb74dd6a949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6df5aadba4c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8d96c30e043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b0460c201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BJØRN A HALLE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 BJØRN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