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61ac140e3941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768e664674483"/>
  </p:sldMasterIdLst>
  <p:sldIdLst>
    <p:sldId xmlns:r="http://schemas.openxmlformats.org/officeDocument/2006/relationships" id="256" r:id="Rbcf401e64b63423d"/>
    <p:sldId xmlns:r="http://schemas.openxmlformats.org/officeDocument/2006/relationships" id="257" r:id="R3f07f94df3fa48b9"/>
    <p:sldId xmlns:r="http://schemas.openxmlformats.org/officeDocument/2006/relationships" id="258" r:id="R2b3c55525aa140c6"/>
    <p:sldId xmlns:r="http://schemas.openxmlformats.org/officeDocument/2006/relationships" id="259" r:id="R4010755364d04b71"/>
    <p:sldId xmlns:r="http://schemas.openxmlformats.org/officeDocument/2006/relationships" id="260" r:id="R70910701e0c04f71"/>
    <p:sldId xmlns:r="http://schemas.openxmlformats.org/officeDocument/2006/relationships" id="261" r:id="R29ae828319c04995"/>
    <p:sldId xmlns:r="http://schemas.openxmlformats.org/officeDocument/2006/relationships" id="262" r:id="Rf1998dda95ef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768e664674483" /><Relationship Type="http://schemas.openxmlformats.org/officeDocument/2006/relationships/slide" Target="/ppt/slides/slide1.xml" Id="Rbcf401e64b63423d" /><Relationship Type="http://schemas.openxmlformats.org/officeDocument/2006/relationships/slide" Target="/ppt/slides/slide2.xml" Id="R3f07f94df3fa48b9" /><Relationship Type="http://schemas.openxmlformats.org/officeDocument/2006/relationships/slide" Target="/ppt/slides/slide3.xml" Id="R2b3c55525aa140c6" /><Relationship Type="http://schemas.openxmlformats.org/officeDocument/2006/relationships/slide" Target="/ppt/slides/slide4.xml" Id="R4010755364d04b71" /><Relationship Type="http://schemas.openxmlformats.org/officeDocument/2006/relationships/slide" Target="/ppt/slides/slide5.xml" Id="R70910701e0c04f71" /><Relationship Type="http://schemas.openxmlformats.org/officeDocument/2006/relationships/slide" Target="/ppt/slides/slide6.xml" Id="R29ae828319c04995" /><Relationship Type="http://schemas.openxmlformats.org/officeDocument/2006/relationships/slide" Target="/ppt/slides/slide7.xml" Id="Rf1998dda95ef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69965aabc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4b6b5fe754db7" /><Relationship Type="http://schemas.openxmlformats.org/officeDocument/2006/relationships/theme" Target="/ppt/slideMasters/theme/theme1.xml" Id="R6f8271bd12db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34b6b5fe75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95b964486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d87f2226b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9bd16b3e249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40a235e63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652a9c7fd42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a933daddd4c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5c57649a7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E. SÆTHER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E. SÆTHER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12 956 862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8 975 595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8 939 172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113 092 364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130 705 174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JOHANNES SÆTHER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JOHANNES SÆTHER  –  27,1 %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CHRISTINE HALVORSEN SÆTHER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JOHANNE HALVORSEN SÆTHER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RENEE CHRISTINE HALVORSEN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SÆTHER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erik@saethereiendom.no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saethereiendom.no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