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6c1230794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ed60530ab491f"/>
  </p:sldMasterIdLst>
  <p:sldIdLst>
    <p:sldId xmlns:r="http://schemas.openxmlformats.org/officeDocument/2006/relationships" id="256" r:id="R67cf2a4eefc24276"/>
    <p:sldId xmlns:r="http://schemas.openxmlformats.org/officeDocument/2006/relationships" id="257" r:id="R4893da37fcae434c"/>
    <p:sldId xmlns:r="http://schemas.openxmlformats.org/officeDocument/2006/relationships" id="258" r:id="R536cf5213a1045f0"/>
    <p:sldId xmlns:r="http://schemas.openxmlformats.org/officeDocument/2006/relationships" id="259" r:id="R324ff7e81f134d27"/>
    <p:sldId xmlns:r="http://schemas.openxmlformats.org/officeDocument/2006/relationships" id="260" r:id="R795b5867e2bb4b11"/>
    <p:sldId xmlns:r="http://schemas.openxmlformats.org/officeDocument/2006/relationships" id="261" r:id="Rc4a26630e3ca42c5"/>
    <p:sldId xmlns:r="http://schemas.openxmlformats.org/officeDocument/2006/relationships" id="262" r:id="R7649d8767f21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ed60530ab491f" /><Relationship Type="http://schemas.openxmlformats.org/officeDocument/2006/relationships/slide" Target="/ppt/slides/slide1.xml" Id="R67cf2a4eefc24276" /><Relationship Type="http://schemas.openxmlformats.org/officeDocument/2006/relationships/slide" Target="/ppt/slides/slide2.xml" Id="R4893da37fcae434c" /><Relationship Type="http://schemas.openxmlformats.org/officeDocument/2006/relationships/slide" Target="/ppt/slides/slide3.xml" Id="R536cf5213a1045f0" /><Relationship Type="http://schemas.openxmlformats.org/officeDocument/2006/relationships/slide" Target="/ppt/slides/slide4.xml" Id="R324ff7e81f134d27" /><Relationship Type="http://schemas.openxmlformats.org/officeDocument/2006/relationships/slide" Target="/ppt/slides/slide5.xml" Id="R795b5867e2bb4b11" /><Relationship Type="http://schemas.openxmlformats.org/officeDocument/2006/relationships/slide" Target="/ppt/slides/slide6.xml" Id="Rc4a26630e3ca42c5" /><Relationship Type="http://schemas.openxmlformats.org/officeDocument/2006/relationships/slide" Target="/ppt/slides/slide7.xml" Id="R7649d8767f21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2865b66e6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65a32018541c1" /><Relationship Type="http://schemas.openxmlformats.org/officeDocument/2006/relationships/theme" Target="/ppt/slideMasters/theme/theme1.xml" Id="R86f8a0ae51c2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65a320185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d91fb6f5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1ab4f757a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942500c60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402448865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8e7ee462a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be65b0ab6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59623e69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