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4d40f07ec0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1d6fa6f8d4979"/>
  </p:sldMasterIdLst>
  <p:sldIdLst>
    <p:sldId xmlns:r="http://schemas.openxmlformats.org/officeDocument/2006/relationships" id="256" r:id="R4ad944753c5644f5"/>
    <p:sldId xmlns:r="http://schemas.openxmlformats.org/officeDocument/2006/relationships" id="257" r:id="R39bf4d67770e49e3"/>
    <p:sldId xmlns:r="http://schemas.openxmlformats.org/officeDocument/2006/relationships" id="258" r:id="Rcee655184fa64586"/>
    <p:sldId xmlns:r="http://schemas.openxmlformats.org/officeDocument/2006/relationships" id="259" r:id="R89d6836d79534f27"/>
    <p:sldId xmlns:r="http://schemas.openxmlformats.org/officeDocument/2006/relationships" id="260" r:id="R9cad6ff2542d4122"/>
    <p:sldId xmlns:r="http://schemas.openxmlformats.org/officeDocument/2006/relationships" id="261" r:id="R5828f5396803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1d6fa6f8d4979" /><Relationship Type="http://schemas.openxmlformats.org/officeDocument/2006/relationships/slide" Target="/ppt/slides/slide1.xml" Id="R4ad944753c5644f5" /><Relationship Type="http://schemas.openxmlformats.org/officeDocument/2006/relationships/slide" Target="/ppt/slides/slide2.xml" Id="R39bf4d67770e49e3" /><Relationship Type="http://schemas.openxmlformats.org/officeDocument/2006/relationships/slide" Target="/ppt/slides/slide3.xml" Id="Rcee655184fa64586" /><Relationship Type="http://schemas.openxmlformats.org/officeDocument/2006/relationships/slide" Target="/ppt/slides/slide4.xml" Id="R89d6836d79534f27" /><Relationship Type="http://schemas.openxmlformats.org/officeDocument/2006/relationships/slide" Target="/ppt/slides/slide5.xml" Id="R9cad6ff2542d4122" /><Relationship Type="http://schemas.openxmlformats.org/officeDocument/2006/relationships/slide" Target="/ppt/slides/slide6.xml" Id="R5828f5396803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f47cfcb87a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905b14b6746a2" /><Relationship Type="http://schemas.openxmlformats.org/officeDocument/2006/relationships/theme" Target="/ppt/slideMasters/theme/theme1.xml" Id="Rae85d5f91101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8905b14b67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190d652d14a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e658c018940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4249cced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e4b40bb95c49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ea7a661054e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ccd04ca9042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AGH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Åsheimveien 149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AGH AS</a:t>
            </a:r>
          </a:p>
        </p:txBody>
      </p:sp>
    </p:spTree>
  </p:cSld>
  <p:clrMapOvr>
    <a:masterClrMapping xmlns:a="http://schemas.openxmlformats.org/drawingml/2006/main"/>
  </p:clrMapOvr>
</p:sld>
</file>