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29b9aedfbb47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c32221678a439c"/>
  </p:sldMasterIdLst>
  <p:sldIdLst>
    <p:sldId xmlns:r="http://schemas.openxmlformats.org/officeDocument/2006/relationships" id="256" r:id="R165abe244c0c4b02"/>
    <p:sldId xmlns:r="http://schemas.openxmlformats.org/officeDocument/2006/relationships" id="257" r:id="Ra861ad6f06ed461f"/>
    <p:sldId xmlns:r="http://schemas.openxmlformats.org/officeDocument/2006/relationships" id="258" r:id="Rdac6153769e94d51"/>
    <p:sldId xmlns:r="http://schemas.openxmlformats.org/officeDocument/2006/relationships" id="259" r:id="Rfff74483eeca4dbf"/>
    <p:sldId xmlns:r="http://schemas.openxmlformats.org/officeDocument/2006/relationships" id="260" r:id="R2f573c0e13ec4b19"/>
    <p:sldId xmlns:r="http://schemas.openxmlformats.org/officeDocument/2006/relationships" id="261" r:id="Rd7e17bafa9d24705"/>
    <p:sldId xmlns:r="http://schemas.openxmlformats.org/officeDocument/2006/relationships" id="262" r:id="Rcf3022752a42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c32221678a439c" /><Relationship Type="http://schemas.openxmlformats.org/officeDocument/2006/relationships/slide" Target="/ppt/slides/slide1.xml" Id="R165abe244c0c4b02" /><Relationship Type="http://schemas.openxmlformats.org/officeDocument/2006/relationships/slide" Target="/ppt/slides/slide2.xml" Id="Ra861ad6f06ed461f" /><Relationship Type="http://schemas.openxmlformats.org/officeDocument/2006/relationships/slide" Target="/ppt/slides/slide3.xml" Id="Rdac6153769e94d51" /><Relationship Type="http://schemas.openxmlformats.org/officeDocument/2006/relationships/slide" Target="/ppt/slides/slide4.xml" Id="Rfff74483eeca4dbf" /><Relationship Type="http://schemas.openxmlformats.org/officeDocument/2006/relationships/slide" Target="/ppt/slides/slide5.xml" Id="R2f573c0e13ec4b19" /><Relationship Type="http://schemas.openxmlformats.org/officeDocument/2006/relationships/slide" Target="/ppt/slides/slide6.xml" Id="Rd7e17bafa9d24705" /><Relationship Type="http://schemas.openxmlformats.org/officeDocument/2006/relationships/slide" Target="/ppt/slides/slide7.xml" Id="Rcf3022752a42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648c931bf44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637f3815341e9" /><Relationship Type="http://schemas.openxmlformats.org/officeDocument/2006/relationships/theme" Target="/ppt/slideMasters/theme/theme1.xml" Id="R20b7d6aa4887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6637f3815341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8113c1f8e4a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7263293dd41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9e990b6fae42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964c48a3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55b19f659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9e1bfbb7b49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5fb8becbf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AGH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1 731 972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25 038 100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25 272 974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ARNE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