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08c4c3c6084a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cae335695f467c"/>
  </p:sldMasterIdLst>
  <p:sldIdLst>
    <p:sldId xmlns:r="http://schemas.openxmlformats.org/officeDocument/2006/relationships" id="256" r:id="Rf9b35b748f6742ff"/>
    <p:sldId xmlns:r="http://schemas.openxmlformats.org/officeDocument/2006/relationships" id="257" r:id="Rde207c51b2ce469a"/>
    <p:sldId xmlns:r="http://schemas.openxmlformats.org/officeDocument/2006/relationships" id="258" r:id="R181524cff20b4eb1"/>
    <p:sldId xmlns:r="http://schemas.openxmlformats.org/officeDocument/2006/relationships" id="259" r:id="R379e6e5f52114647"/>
    <p:sldId xmlns:r="http://schemas.openxmlformats.org/officeDocument/2006/relationships" id="260" r:id="R08dfb837c1cc427e"/>
    <p:sldId xmlns:r="http://schemas.openxmlformats.org/officeDocument/2006/relationships" id="261" r:id="Rc847244e205542c9"/>
    <p:sldId xmlns:r="http://schemas.openxmlformats.org/officeDocument/2006/relationships" id="262" r:id="R024e38f0333c40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cae335695f467c" /><Relationship Type="http://schemas.openxmlformats.org/officeDocument/2006/relationships/slide" Target="/ppt/slides/slide1.xml" Id="Rf9b35b748f6742ff" /><Relationship Type="http://schemas.openxmlformats.org/officeDocument/2006/relationships/slide" Target="/ppt/slides/slide2.xml" Id="Rde207c51b2ce469a" /><Relationship Type="http://schemas.openxmlformats.org/officeDocument/2006/relationships/slide" Target="/ppt/slides/slide3.xml" Id="R181524cff20b4eb1" /><Relationship Type="http://schemas.openxmlformats.org/officeDocument/2006/relationships/slide" Target="/ppt/slides/slide4.xml" Id="R379e6e5f52114647" /><Relationship Type="http://schemas.openxmlformats.org/officeDocument/2006/relationships/slide" Target="/ppt/slides/slide5.xml" Id="R08dfb837c1cc427e" /><Relationship Type="http://schemas.openxmlformats.org/officeDocument/2006/relationships/slide" Target="/ppt/slides/slide6.xml" Id="Rc847244e205542c9" /><Relationship Type="http://schemas.openxmlformats.org/officeDocument/2006/relationships/slide" Target="/ppt/slides/slide7.xml" Id="R024e38f0333c40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70fc800b4a44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a1a3ce2dd4090" /><Relationship Type="http://schemas.openxmlformats.org/officeDocument/2006/relationships/theme" Target="/ppt/slideMasters/theme/theme1.xml" Id="Rd1a157bb245443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ba1a3ce2dd40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a92a9daaa42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8d5d951ee42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6323845ff4a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d84bd3b984f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b6e27433545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ffb4d04ba47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5b90afecc4a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HEFA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HEFA HOLDING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760 276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19 029 896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ARTHUR FREDRIK SOLHEIM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Håvundvegen 375D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3711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989 167 138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HEFA HOLDING AS</a:t>
            </a:r>
          </a:p>
        </p:txBody>
      </p:sp>
    </p:spTree>
  </p:cSld>
  <p:clrMapOvr>
    <a:masterClrMapping xmlns:a="http://schemas.openxmlformats.org/drawingml/2006/main"/>
  </p:clrMapOvr>
</p:sld>
</file>