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6ed599d724e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05de3962124adf"/>
  </p:sldMasterIdLst>
  <p:sldIdLst>
    <p:sldId xmlns:r="http://schemas.openxmlformats.org/officeDocument/2006/relationships" id="256" r:id="Rf1473300ddd4422e"/>
    <p:sldId xmlns:r="http://schemas.openxmlformats.org/officeDocument/2006/relationships" id="257" r:id="R61958973812b4b71"/>
    <p:sldId xmlns:r="http://schemas.openxmlformats.org/officeDocument/2006/relationships" id="258" r:id="R26b7974b50614e37"/>
    <p:sldId xmlns:r="http://schemas.openxmlformats.org/officeDocument/2006/relationships" id="259" r:id="Rd630fc8813274439"/>
    <p:sldId xmlns:r="http://schemas.openxmlformats.org/officeDocument/2006/relationships" id="260" r:id="R13a3dc90596a441e"/>
    <p:sldId xmlns:r="http://schemas.openxmlformats.org/officeDocument/2006/relationships" id="261" r:id="Reee5a93795c4449c"/>
    <p:sldId xmlns:r="http://schemas.openxmlformats.org/officeDocument/2006/relationships" id="262" r:id="R9664561be18e4b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5de3962124adf" /><Relationship Type="http://schemas.openxmlformats.org/officeDocument/2006/relationships/slide" Target="/ppt/slides/slide1.xml" Id="Rf1473300ddd4422e" /><Relationship Type="http://schemas.openxmlformats.org/officeDocument/2006/relationships/slide" Target="/ppt/slides/slide2.xml" Id="R61958973812b4b71" /><Relationship Type="http://schemas.openxmlformats.org/officeDocument/2006/relationships/slide" Target="/ppt/slides/slide3.xml" Id="R26b7974b50614e37" /><Relationship Type="http://schemas.openxmlformats.org/officeDocument/2006/relationships/slide" Target="/ppt/slides/slide4.xml" Id="Rd630fc8813274439" /><Relationship Type="http://schemas.openxmlformats.org/officeDocument/2006/relationships/slide" Target="/ppt/slides/slide5.xml" Id="R13a3dc90596a441e" /><Relationship Type="http://schemas.openxmlformats.org/officeDocument/2006/relationships/slide" Target="/ppt/slides/slide6.xml" Id="Reee5a93795c4449c" /><Relationship Type="http://schemas.openxmlformats.org/officeDocument/2006/relationships/slide" Target="/ppt/slides/slide7.xml" Id="R9664561be18e4b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fe4179d85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bda8ef9e34ba1" /><Relationship Type="http://schemas.openxmlformats.org/officeDocument/2006/relationships/theme" Target="/ppt/slideMasters/theme/theme1.xml" Id="Rce519c7c76ed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bda8ef9e34b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28e430ff8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ed980be504c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b87852c2540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43ac37d36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633ef443f4a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cfcd376ff49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4f3a0639d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SKRENTEN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SKRENTEN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83 823 333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85 902 104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BERGSENG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Sandvikavegen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