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f7e63932384b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f90cfe88ff42af"/>
  </p:sldMasterIdLst>
  <p:sldIdLst>
    <p:sldId xmlns:r="http://schemas.openxmlformats.org/officeDocument/2006/relationships" id="256" r:id="R3c62d66597074eb9"/>
    <p:sldId xmlns:r="http://schemas.openxmlformats.org/officeDocument/2006/relationships" id="257" r:id="R0ef83915f0904e55"/>
    <p:sldId xmlns:r="http://schemas.openxmlformats.org/officeDocument/2006/relationships" id="258" r:id="R16a358bb0ec34043"/>
    <p:sldId xmlns:r="http://schemas.openxmlformats.org/officeDocument/2006/relationships" id="259" r:id="R02f73b86d78b4a4d"/>
    <p:sldId xmlns:r="http://schemas.openxmlformats.org/officeDocument/2006/relationships" id="260" r:id="R3a1bbb77d67c4d3a"/>
    <p:sldId xmlns:r="http://schemas.openxmlformats.org/officeDocument/2006/relationships" id="261" r:id="R3e9ac9030c2740b6"/>
    <p:sldId xmlns:r="http://schemas.openxmlformats.org/officeDocument/2006/relationships" id="262" r:id="R493249109bf948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90cfe88ff42af" /><Relationship Type="http://schemas.openxmlformats.org/officeDocument/2006/relationships/slide" Target="/ppt/slides/slide1.xml" Id="R3c62d66597074eb9" /><Relationship Type="http://schemas.openxmlformats.org/officeDocument/2006/relationships/slide" Target="/ppt/slides/slide2.xml" Id="R0ef83915f0904e55" /><Relationship Type="http://schemas.openxmlformats.org/officeDocument/2006/relationships/slide" Target="/ppt/slides/slide3.xml" Id="R16a358bb0ec34043" /><Relationship Type="http://schemas.openxmlformats.org/officeDocument/2006/relationships/slide" Target="/ppt/slides/slide4.xml" Id="R02f73b86d78b4a4d" /><Relationship Type="http://schemas.openxmlformats.org/officeDocument/2006/relationships/slide" Target="/ppt/slides/slide5.xml" Id="R3a1bbb77d67c4d3a" /><Relationship Type="http://schemas.openxmlformats.org/officeDocument/2006/relationships/slide" Target="/ppt/slides/slide6.xml" Id="R3e9ac9030c2740b6" /><Relationship Type="http://schemas.openxmlformats.org/officeDocument/2006/relationships/slide" Target="/ppt/slides/slide7.xml" Id="R493249109bf948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b9a5b8dfe4b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aa499c6fd4c32" /><Relationship Type="http://schemas.openxmlformats.org/officeDocument/2006/relationships/theme" Target="/ppt/slideMasters/theme/theme1.xml" Id="R6102c104a6e74f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9aa499c6fd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8c65f2b6b40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8a3cd2ed147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c2dc20a3e4f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46e3ab8a54c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db7d2b952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5ddc13c9e41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4e701903842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6 019 266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7 904 724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19 949 536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 OSKAR DAG STURLA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