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295a22c4604d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4dc51e9b474534"/>
  </p:sldMasterIdLst>
  <p:sldIdLst>
    <p:sldId xmlns:r="http://schemas.openxmlformats.org/officeDocument/2006/relationships" id="256" r:id="R66443e53eaf343bb"/>
    <p:sldId xmlns:r="http://schemas.openxmlformats.org/officeDocument/2006/relationships" id="257" r:id="Raff88c470e7d4b49"/>
    <p:sldId xmlns:r="http://schemas.openxmlformats.org/officeDocument/2006/relationships" id="258" r:id="R8c18f2d851a14dca"/>
    <p:sldId xmlns:r="http://schemas.openxmlformats.org/officeDocument/2006/relationships" id="259" r:id="R5558990623fb4cdd"/>
    <p:sldId xmlns:r="http://schemas.openxmlformats.org/officeDocument/2006/relationships" id="260" r:id="Rbf660b4697744bf8"/>
    <p:sldId xmlns:r="http://schemas.openxmlformats.org/officeDocument/2006/relationships" id="261" r:id="Rfed948b6a2744186"/>
    <p:sldId xmlns:r="http://schemas.openxmlformats.org/officeDocument/2006/relationships" id="262" r:id="R26e7f8a7447d40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4dc51e9b474534" /><Relationship Type="http://schemas.openxmlformats.org/officeDocument/2006/relationships/slide" Target="/ppt/slides/slide1.xml" Id="R66443e53eaf343bb" /><Relationship Type="http://schemas.openxmlformats.org/officeDocument/2006/relationships/slide" Target="/ppt/slides/slide2.xml" Id="Raff88c470e7d4b49" /><Relationship Type="http://schemas.openxmlformats.org/officeDocument/2006/relationships/slide" Target="/ppt/slides/slide3.xml" Id="R8c18f2d851a14dca" /><Relationship Type="http://schemas.openxmlformats.org/officeDocument/2006/relationships/slide" Target="/ppt/slides/slide4.xml" Id="R5558990623fb4cdd" /><Relationship Type="http://schemas.openxmlformats.org/officeDocument/2006/relationships/slide" Target="/ppt/slides/slide5.xml" Id="Rbf660b4697744bf8" /><Relationship Type="http://schemas.openxmlformats.org/officeDocument/2006/relationships/slide" Target="/ppt/slides/slide6.xml" Id="Rfed948b6a2744186" /><Relationship Type="http://schemas.openxmlformats.org/officeDocument/2006/relationships/slide" Target="/ppt/slides/slide7.xml" Id="R26e7f8a7447d40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6ec4e9c44a46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f4925daea42ea" /><Relationship Type="http://schemas.openxmlformats.org/officeDocument/2006/relationships/theme" Target="/ppt/slideMasters/theme/theme1.xml" Id="R3e0bf4958aed48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8f4925daea42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1b56381ec47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ad90bf59c48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1e0d4542d49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1ed01f95f4e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80a4b263041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97e332f5d44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39ed422cc48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MABA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MABA INVEST AS ble etablert [år] og holder til i Ilseng.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2 658 961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57 299 872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62 412 116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BAKKEN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BAKKEN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TONE NYBAKKEN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Sløyfa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2344 Ilseng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989 167 634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