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c09a8d3db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2e9e9da0a412c"/>
  </p:sldMasterIdLst>
  <p:sldIdLst>
    <p:sldId xmlns:r="http://schemas.openxmlformats.org/officeDocument/2006/relationships" id="256" r:id="Rf16308561f234de3"/>
    <p:sldId xmlns:r="http://schemas.openxmlformats.org/officeDocument/2006/relationships" id="257" r:id="Rf9e86873f29c47ec"/>
    <p:sldId xmlns:r="http://schemas.openxmlformats.org/officeDocument/2006/relationships" id="258" r:id="R07b9cdcd72ab4ca9"/>
    <p:sldId xmlns:r="http://schemas.openxmlformats.org/officeDocument/2006/relationships" id="259" r:id="R053068583b4849e1"/>
    <p:sldId xmlns:r="http://schemas.openxmlformats.org/officeDocument/2006/relationships" id="260" r:id="R662f9fda21bf40d2"/>
    <p:sldId xmlns:r="http://schemas.openxmlformats.org/officeDocument/2006/relationships" id="261" r:id="Rba0fdf8da787456b"/>
    <p:sldId xmlns:r="http://schemas.openxmlformats.org/officeDocument/2006/relationships" id="262" r:id="R6877fe71d19d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2e9e9da0a412c" /><Relationship Type="http://schemas.openxmlformats.org/officeDocument/2006/relationships/slide" Target="/ppt/slides/slide1.xml" Id="Rf16308561f234de3" /><Relationship Type="http://schemas.openxmlformats.org/officeDocument/2006/relationships/slide" Target="/ppt/slides/slide2.xml" Id="Rf9e86873f29c47ec" /><Relationship Type="http://schemas.openxmlformats.org/officeDocument/2006/relationships/slide" Target="/ppt/slides/slide3.xml" Id="R07b9cdcd72ab4ca9" /><Relationship Type="http://schemas.openxmlformats.org/officeDocument/2006/relationships/slide" Target="/ppt/slides/slide4.xml" Id="R053068583b4849e1" /><Relationship Type="http://schemas.openxmlformats.org/officeDocument/2006/relationships/slide" Target="/ppt/slides/slide5.xml" Id="R662f9fda21bf40d2" /><Relationship Type="http://schemas.openxmlformats.org/officeDocument/2006/relationships/slide" Target="/ppt/slides/slide6.xml" Id="Rba0fdf8da787456b" /><Relationship Type="http://schemas.openxmlformats.org/officeDocument/2006/relationships/slide" Target="/ppt/slides/slide7.xml" Id="R6877fe71d19d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2bcf20651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3eef4d904d13" /><Relationship Type="http://schemas.openxmlformats.org/officeDocument/2006/relationships/theme" Target="/ppt/slideMasters/theme/theme1.xml" Id="R532f250c2fc1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33eef4d90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3d4dae45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787fd687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031e9727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cc8f67d8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d1624a5d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73045ce65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9139a7ba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SJØRHOLT HANS VETLE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