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7ba4cbf12d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13b438b954e96"/>
  </p:sldMasterIdLst>
  <p:sldIdLst>
    <p:sldId xmlns:r="http://schemas.openxmlformats.org/officeDocument/2006/relationships" id="256" r:id="Rf65b79f2d4f4418e"/>
    <p:sldId xmlns:r="http://schemas.openxmlformats.org/officeDocument/2006/relationships" id="257" r:id="R4e589d55d3dd4122"/>
    <p:sldId xmlns:r="http://schemas.openxmlformats.org/officeDocument/2006/relationships" id="258" r:id="Rf03dd2b55e8147e3"/>
    <p:sldId xmlns:r="http://schemas.openxmlformats.org/officeDocument/2006/relationships" id="259" r:id="Radc4f98ec283443a"/>
    <p:sldId xmlns:r="http://schemas.openxmlformats.org/officeDocument/2006/relationships" id="260" r:id="R76ed0350e9bc47f3"/>
    <p:sldId xmlns:r="http://schemas.openxmlformats.org/officeDocument/2006/relationships" id="261" r:id="R00d143c4296f4b81"/>
    <p:sldId xmlns:r="http://schemas.openxmlformats.org/officeDocument/2006/relationships" id="262" r:id="R9f03785a74aa4a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13b438b954e96" /><Relationship Type="http://schemas.openxmlformats.org/officeDocument/2006/relationships/slide" Target="/ppt/slides/slide1.xml" Id="Rf65b79f2d4f4418e" /><Relationship Type="http://schemas.openxmlformats.org/officeDocument/2006/relationships/slide" Target="/ppt/slides/slide2.xml" Id="R4e589d55d3dd4122" /><Relationship Type="http://schemas.openxmlformats.org/officeDocument/2006/relationships/slide" Target="/ppt/slides/slide3.xml" Id="Rf03dd2b55e8147e3" /><Relationship Type="http://schemas.openxmlformats.org/officeDocument/2006/relationships/slide" Target="/ppt/slides/slide4.xml" Id="Radc4f98ec283443a" /><Relationship Type="http://schemas.openxmlformats.org/officeDocument/2006/relationships/slide" Target="/ppt/slides/slide5.xml" Id="R76ed0350e9bc47f3" /><Relationship Type="http://schemas.openxmlformats.org/officeDocument/2006/relationships/slide" Target="/ppt/slides/slide6.xml" Id="R00d143c4296f4b81" /><Relationship Type="http://schemas.openxmlformats.org/officeDocument/2006/relationships/slide" Target="/ppt/slides/slide7.xml" Id="R9f03785a74aa4a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f5d818611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ab9b435a84ed3" /><Relationship Type="http://schemas.openxmlformats.org/officeDocument/2006/relationships/theme" Target="/ppt/slideMasters/theme/theme1.xml" Id="R24a050f2a3cb4c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5ab9b435a8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70e085fe8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cf84a529448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97fd61d0b4f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3e8e9a3e542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5fb6b28fe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7bd570538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4bb5f9cec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BRALANTA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BRALANTA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BRALANTA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BRALANTA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BRALANTA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BRALANTA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8 885 900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10 857 459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71 931 939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BRALANTA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SOFIE RASMUSSEN STENMARCK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BRALANTA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989 168 827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BRALANTA INVEST AS</a:t>
            </a:r>
          </a:p>
        </p:txBody>
      </p:sp>
    </p:spTree>
  </p:cSld>
  <p:clrMapOvr>
    <a:masterClrMapping xmlns:a="http://schemas.openxmlformats.org/drawingml/2006/main"/>
  </p:clrMapOvr>
</p:sld>
</file>