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883593dce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fa0f6bc1ce4c61"/>
  </p:sldMasterIdLst>
  <p:sldIdLst>
    <p:sldId xmlns:r="http://schemas.openxmlformats.org/officeDocument/2006/relationships" id="256" r:id="R1dbb5491216044e6"/>
    <p:sldId xmlns:r="http://schemas.openxmlformats.org/officeDocument/2006/relationships" id="257" r:id="Rf42a8e517f2e4917"/>
    <p:sldId xmlns:r="http://schemas.openxmlformats.org/officeDocument/2006/relationships" id="258" r:id="Ra04398001ba54fca"/>
    <p:sldId xmlns:r="http://schemas.openxmlformats.org/officeDocument/2006/relationships" id="259" r:id="Rab6986f8483e49e9"/>
    <p:sldId xmlns:r="http://schemas.openxmlformats.org/officeDocument/2006/relationships" id="260" r:id="R687ad940559f4932"/>
    <p:sldId xmlns:r="http://schemas.openxmlformats.org/officeDocument/2006/relationships" id="261" r:id="R08c35b3cb44945ac"/>
    <p:sldId xmlns:r="http://schemas.openxmlformats.org/officeDocument/2006/relationships" id="262" r:id="R4d1e6f5e123f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a0f6bc1ce4c61" /><Relationship Type="http://schemas.openxmlformats.org/officeDocument/2006/relationships/slide" Target="/ppt/slides/slide1.xml" Id="R1dbb5491216044e6" /><Relationship Type="http://schemas.openxmlformats.org/officeDocument/2006/relationships/slide" Target="/ppt/slides/slide2.xml" Id="Rf42a8e517f2e4917" /><Relationship Type="http://schemas.openxmlformats.org/officeDocument/2006/relationships/slide" Target="/ppt/slides/slide3.xml" Id="Ra04398001ba54fca" /><Relationship Type="http://schemas.openxmlformats.org/officeDocument/2006/relationships/slide" Target="/ppt/slides/slide4.xml" Id="Rab6986f8483e49e9" /><Relationship Type="http://schemas.openxmlformats.org/officeDocument/2006/relationships/slide" Target="/ppt/slides/slide5.xml" Id="R687ad940559f4932" /><Relationship Type="http://schemas.openxmlformats.org/officeDocument/2006/relationships/slide" Target="/ppt/slides/slide6.xml" Id="R08c35b3cb44945ac" /><Relationship Type="http://schemas.openxmlformats.org/officeDocument/2006/relationships/slide" Target="/ppt/slides/slide7.xml" Id="R4d1e6f5e123f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850e15d8a4f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675c5b0514e8e" /><Relationship Type="http://schemas.openxmlformats.org/officeDocument/2006/relationships/theme" Target="/ppt/slideMasters/theme/theme1.xml" Id="R2e10b7e9eca44e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675c5b051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f5e56d456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4b90a3d1247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173c669da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536cf1c94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a9f48b53e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ea5ead94649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53129151548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SØLVKLUMPEN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SØLVKLUMPEN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24 634 290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24 792 208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OLSEN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OLSEN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ELNAR HILVEN OLSEN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ASLAUG OLSEN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ELNAR HILVEN OLSEN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Håndverksgata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8610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88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989 168 908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