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b191285cb94a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4e5fdae986c4458"/>
  </p:sldMasterIdLst>
  <p:sldIdLst>
    <p:sldId xmlns:r="http://schemas.openxmlformats.org/officeDocument/2006/relationships" id="256" r:id="R97ee76c8ef464510"/>
    <p:sldId xmlns:r="http://schemas.openxmlformats.org/officeDocument/2006/relationships" id="257" r:id="Rd0f6e0892eab4461"/>
    <p:sldId xmlns:r="http://schemas.openxmlformats.org/officeDocument/2006/relationships" id="258" r:id="R3802cc50161947a5"/>
    <p:sldId xmlns:r="http://schemas.openxmlformats.org/officeDocument/2006/relationships" id="259" r:id="R980422ab163f4e1e"/>
    <p:sldId xmlns:r="http://schemas.openxmlformats.org/officeDocument/2006/relationships" id="260" r:id="Rdd45301e687544ab"/>
    <p:sldId xmlns:r="http://schemas.openxmlformats.org/officeDocument/2006/relationships" id="261" r:id="Rddc6025206ee4d2e"/>
    <p:sldId xmlns:r="http://schemas.openxmlformats.org/officeDocument/2006/relationships" id="262" r:id="R9e0e457cf35b47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e5fdae986c4458" /><Relationship Type="http://schemas.openxmlformats.org/officeDocument/2006/relationships/slide" Target="/ppt/slides/slide1.xml" Id="R97ee76c8ef464510" /><Relationship Type="http://schemas.openxmlformats.org/officeDocument/2006/relationships/slide" Target="/ppt/slides/slide2.xml" Id="Rd0f6e0892eab4461" /><Relationship Type="http://schemas.openxmlformats.org/officeDocument/2006/relationships/slide" Target="/ppt/slides/slide3.xml" Id="R3802cc50161947a5" /><Relationship Type="http://schemas.openxmlformats.org/officeDocument/2006/relationships/slide" Target="/ppt/slides/slide4.xml" Id="R980422ab163f4e1e" /><Relationship Type="http://schemas.openxmlformats.org/officeDocument/2006/relationships/slide" Target="/ppt/slides/slide5.xml" Id="Rdd45301e687544ab" /><Relationship Type="http://schemas.openxmlformats.org/officeDocument/2006/relationships/slide" Target="/ppt/slides/slide6.xml" Id="Rddc6025206ee4d2e" /><Relationship Type="http://schemas.openxmlformats.org/officeDocument/2006/relationships/slide" Target="/ppt/slides/slide7.xml" Id="R9e0e457cf35b47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309e1e437844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9206d0f8254a7d" /><Relationship Type="http://schemas.openxmlformats.org/officeDocument/2006/relationships/theme" Target="/ppt/slideMasters/theme/theme1.xml" Id="R667abd1f8ee846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9206d0f8254a7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f8696fc3e84b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bf59265aaf43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d18e67bd4144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9679ad093146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6e9c46918f4d7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cfdb7f0af346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4d1112cb3848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TORINVEST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TORINVEST AS ble etablert [år] og holder til i Hyen.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272 720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3 237 279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3 278 681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ØYVIND AA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ØYVIND AA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BENEDIKTE AA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MARLIN AA BAKKETUN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ANDRÉ AA  –  16,7 %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6829 Hyen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989 169 173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TORINVEST AS</a:t>
            </a:r>
          </a:p>
        </p:txBody>
      </p:sp>
    </p:spTree>
  </p:cSld>
  <p:clrMapOvr>
    <a:masterClrMapping xmlns:a="http://schemas.openxmlformats.org/drawingml/2006/main"/>
  </p:clrMapOvr>
</p:sld>
</file>