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f44d3e086c4b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5c0f315063429b"/>
  </p:sldMasterIdLst>
  <p:sldIdLst>
    <p:sldId xmlns:r="http://schemas.openxmlformats.org/officeDocument/2006/relationships" id="256" r:id="R1107a1863faa4b3d"/>
    <p:sldId xmlns:r="http://schemas.openxmlformats.org/officeDocument/2006/relationships" id="257" r:id="R0642a04cf7cf404b"/>
    <p:sldId xmlns:r="http://schemas.openxmlformats.org/officeDocument/2006/relationships" id="258" r:id="R3a4ae74a64ef4167"/>
    <p:sldId xmlns:r="http://schemas.openxmlformats.org/officeDocument/2006/relationships" id="259" r:id="Ra1b1553755994af7"/>
    <p:sldId xmlns:r="http://schemas.openxmlformats.org/officeDocument/2006/relationships" id="260" r:id="Rca1dcaac6f994c5b"/>
    <p:sldId xmlns:r="http://schemas.openxmlformats.org/officeDocument/2006/relationships" id="261" r:id="Rade1f7124c2945b2"/>
    <p:sldId xmlns:r="http://schemas.openxmlformats.org/officeDocument/2006/relationships" id="262" r:id="R2c143af77be54d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5c0f315063429b" /><Relationship Type="http://schemas.openxmlformats.org/officeDocument/2006/relationships/slide" Target="/ppt/slides/slide1.xml" Id="R1107a1863faa4b3d" /><Relationship Type="http://schemas.openxmlformats.org/officeDocument/2006/relationships/slide" Target="/ppt/slides/slide2.xml" Id="R0642a04cf7cf404b" /><Relationship Type="http://schemas.openxmlformats.org/officeDocument/2006/relationships/slide" Target="/ppt/slides/slide3.xml" Id="R3a4ae74a64ef4167" /><Relationship Type="http://schemas.openxmlformats.org/officeDocument/2006/relationships/slide" Target="/ppt/slides/slide4.xml" Id="Ra1b1553755994af7" /><Relationship Type="http://schemas.openxmlformats.org/officeDocument/2006/relationships/slide" Target="/ppt/slides/slide5.xml" Id="Rca1dcaac6f994c5b" /><Relationship Type="http://schemas.openxmlformats.org/officeDocument/2006/relationships/slide" Target="/ppt/slides/slide6.xml" Id="Rade1f7124c2945b2" /><Relationship Type="http://schemas.openxmlformats.org/officeDocument/2006/relationships/slide" Target="/ppt/slides/slide7.xml" Id="R2c143af77be54d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7ecf6a761449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6d48b9e9324ecb" /><Relationship Type="http://schemas.openxmlformats.org/officeDocument/2006/relationships/theme" Target="/ppt/slideMasters/theme/theme1.xml" Id="Rede0f1c409a1445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c6d48b9e9324e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c6be4674074d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66796cb5f42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602a2b96c42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3279284d0a40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bfaa14039d4b2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c53ddc74ea4b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18ecfaa5ee40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OTTAR ARNE AA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OTTAR ARNE AA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OTTAR ARNE AA AS ble etablert [år] og holder til i Hyen.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OTTAR ARNE AA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OTTAR ARNE AA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OTTAR ARNE AA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112 897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3 648 211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3 938 939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OTTAR ARNE AA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OTTAR ARNE AA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OTTAR ARNE AA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6829 Hyen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989 169 270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OTTAR ARNE AA AS</a:t>
            </a:r>
          </a:p>
        </p:txBody>
      </p:sp>
    </p:spTree>
  </p:cSld>
  <p:clrMapOvr>
    <a:masterClrMapping xmlns:a="http://schemas.openxmlformats.org/drawingml/2006/main"/>
  </p:clrMapOvr>
</p:sld>
</file>