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b6edb69863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130b3ac992473e"/>
  </p:sldMasterIdLst>
  <p:sldIdLst>
    <p:sldId xmlns:r="http://schemas.openxmlformats.org/officeDocument/2006/relationships" id="256" r:id="Rd3fd64ee0333401b"/>
    <p:sldId xmlns:r="http://schemas.openxmlformats.org/officeDocument/2006/relationships" id="257" r:id="R4f27de5c59144f1c"/>
    <p:sldId xmlns:r="http://schemas.openxmlformats.org/officeDocument/2006/relationships" id="258" r:id="Ra8fd939f5bec43b7"/>
    <p:sldId xmlns:r="http://schemas.openxmlformats.org/officeDocument/2006/relationships" id="259" r:id="R277e1be3e83d4b67"/>
    <p:sldId xmlns:r="http://schemas.openxmlformats.org/officeDocument/2006/relationships" id="260" r:id="Rbad8b79bd3cd4861"/>
    <p:sldId xmlns:r="http://schemas.openxmlformats.org/officeDocument/2006/relationships" id="261" r:id="Rb718475a4b244d74"/>
    <p:sldId xmlns:r="http://schemas.openxmlformats.org/officeDocument/2006/relationships" id="262" r:id="Re47f08f1dbbf4e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30b3ac992473e" /><Relationship Type="http://schemas.openxmlformats.org/officeDocument/2006/relationships/slide" Target="/ppt/slides/slide1.xml" Id="Rd3fd64ee0333401b" /><Relationship Type="http://schemas.openxmlformats.org/officeDocument/2006/relationships/slide" Target="/ppt/slides/slide2.xml" Id="R4f27de5c59144f1c" /><Relationship Type="http://schemas.openxmlformats.org/officeDocument/2006/relationships/slide" Target="/ppt/slides/slide3.xml" Id="Ra8fd939f5bec43b7" /><Relationship Type="http://schemas.openxmlformats.org/officeDocument/2006/relationships/slide" Target="/ppt/slides/slide4.xml" Id="R277e1be3e83d4b67" /><Relationship Type="http://schemas.openxmlformats.org/officeDocument/2006/relationships/slide" Target="/ppt/slides/slide5.xml" Id="Rbad8b79bd3cd4861" /><Relationship Type="http://schemas.openxmlformats.org/officeDocument/2006/relationships/slide" Target="/ppt/slides/slide6.xml" Id="Rb718475a4b244d74" /><Relationship Type="http://schemas.openxmlformats.org/officeDocument/2006/relationships/slide" Target="/ppt/slides/slide7.xml" Id="Re47f08f1dbbf4e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d0a300704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b729c825f465d" /><Relationship Type="http://schemas.openxmlformats.org/officeDocument/2006/relationships/theme" Target="/ppt/slideMasters/theme/theme1.xml" Id="R7e599d93a7dd4c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9b729c825f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0e43eefdb43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af8b53c744f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0541d0e7c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4c891ee3a44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4440db6ac45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aeb3f62ef4f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d6eb4ecf145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ENGESVIK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ENGESVIK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ENGESVIK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ENGESVIK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ENGESVIK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ENGESVIK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3 274 316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484 880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439 233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1 375 226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2 247 854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ENGESVIK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ENGESVIK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ENGESVIK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 gate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989 169 939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ENGESVIK AS</a:t>
            </a:r>
          </a:p>
        </p:txBody>
      </p:sp>
    </p:spTree>
  </p:cSld>
  <p:clrMapOvr>
    <a:masterClrMapping xmlns:a="http://schemas.openxmlformats.org/drawingml/2006/main"/>
  </p:clrMapOvr>
</p:sld>
</file>