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40f76acd244d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52445b30d942b2"/>
  </p:sldMasterIdLst>
  <p:sldIdLst>
    <p:sldId xmlns:r="http://schemas.openxmlformats.org/officeDocument/2006/relationships" id="256" r:id="R0979b38f4444430f"/>
    <p:sldId xmlns:r="http://schemas.openxmlformats.org/officeDocument/2006/relationships" id="257" r:id="Rea1efdf01eb149fe"/>
    <p:sldId xmlns:r="http://schemas.openxmlformats.org/officeDocument/2006/relationships" id="258" r:id="R19f754ead58b4d6b"/>
    <p:sldId xmlns:r="http://schemas.openxmlformats.org/officeDocument/2006/relationships" id="259" r:id="Rb5cca0fe4bef44f0"/>
    <p:sldId xmlns:r="http://schemas.openxmlformats.org/officeDocument/2006/relationships" id="260" r:id="R4930d1dad7f34dfd"/>
    <p:sldId xmlns:r="http://schemas.openxmlformats.org/officeDocument/2006/relationships" id="261" r:id="R76fc7a0baf6c4019"/>
    <p:sldId xmlns:r="http://schemas.openxmlformats.org/officeDocument/2006/relationships" id="262" r:id="R846ea24851dc49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52445b30d942b2" /><Relationship Type="http://schemas.openxmlformats.org/officeDocument/2006/relationships/slide" Target="/ppt/slides/slide1.xml" Id="R0979b38f4444430f" /><Relationship Type="http://schemas.openxmlformats.org/officeDocument/2006/relationships/slide" Target="/ppt/slides/slide2.xml" Id="Rea1efdf01eb149fe" /><Relationship Type="http://schemas.openxmlformats.org/officeDocument/2006/relationships/slide" Target="/ppt/slides/slide3.xml" Id="R19f754ead58b4d6b" /><Relationship Type="http://schemas.openxmlformats.org/officeDocument/2006/relationships/slide" Target="/ppt/slides/slide4.xml" Id="Rb5cca0fe4bef44f0" /><Relationship Type="http://schemas.openxmlformats.org/officeDocument/2006/relationships/slide" Target="/ppt/slides/slide5.xml" Id="R4930d1dad7f34dfd" /><Relationship Type="http://schemas.openxmlformats.org/officeDocument/2006/relationships/slide" Target="/ppt/slides/slide6.xml" Id="R76fc7a0baf6c4019" /><Relationship Type="http://schemas.openxmlformats.org/officeDocument/2006/relationships/slide" Target="/ppt/slides/slide7.xml" Id="R846ea24851dc49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fd683492684b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3b5e3b4d854d80" /><Relationship Type="http://schemas.openxmlformats.org/officeDocument/2006/relationships/theme" Target="/ppt/slideMasters/theme/theme1.xml" Id="R025ad4f8887649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3b5e3b4d854d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bd3ecc5c2b4c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741fcb4bbb4d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5881138bfc44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f764adce646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c7b6eede7246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d344c8ae5a42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1b25c879e148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BILDSTEN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BILDSTEN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BILDSTEN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BILDSTEN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BILDSTEN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BILDSTEN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−456 207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−369 301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469 266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1 283 650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BILDSTEN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BILDSTEN LARS OLOF SVANTE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BILDSTEN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President Harbitz' gate 27A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989 170 090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BILDSTEN AS</a:t>
            </a:r>
          </a:p>
        </p:txBody>
      </p:sp>
    </p:spTree>
  </p:cSld>
  <p:clrMapOvr>
    <a:masterClrMapping xmlns:a="http://schemas.openxmlformats.org/drawingml/2006/main"/>
  </p:clrMapOvr>
</p:sld>
</file>