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eb8cc4d77a48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a886a339d4e5f"/>
  </p:sldMasterIdLst>
  <p:sldIdLst>
    <p:sldId xmlns:r="http://schemas.openxmlformats.org/officeDocument/2006/relationships" id="256" r:id="Rc89f617429fe4e7a"/>
    <p:sldId xmlns:r="http://schemas.openxmlformats.org/officeDocument/2006/relationships" id="257" r:id="R1c2a3d2736e74174"/>
    <p:sldId xmlns:r="http://schemas.openxmlformats.org/officeDocument/2006/relationships" id="258" r:id="Re4c2fa999c7b48c8"/>
    <p:sldId xmlns:r="http://schemas.openxmlformats.org/officeDocument/2006/relationships" id="259" r:id="R44e1648a00cd4d65"/>
    <p:sldId xmlns:r="http://schemas.openxmlformats.org/officeDocument/2006/relationships" id="260" r:id="Racb7f120a8294f2b"/>
    <p:sldId xmlns:r="http://schemas.openxmlformats.org/officeDocument/2006/relationships" id="261" r:id="R583b8a6489ce4c2d"/>
    <p:sldId xmlns:r="http://schemas.openxmlformats.org/officeDocument/2006/relationships" id="262" r:id="Rc5bd22e6294a43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a886a339d4e5f" /><Relationship Type="http://schemas.openxmlformats.org/officeDocument/2006/relationships/slide" Target="/ppt/slides/slide1.xml" Id="Rc89f617429fe4e7a" /><Relationship Type="http://schemas.openxmlformats.org/officeDocument/2006/relationships/slide" Target="/ppt/slides/slide2.xml" Id="R1c2a3d2736e74174" /><Relationship Type="http://schemas.openxmlformats.org/officeDocument/2006/relationships/slide" Target="/ppt/slides/slide3.xml" Id="Re4c2fa999c7b48c8" /><Relationship Type="http://schemas.openxmlformats.org/officeDocument/2006/relationships/slide" Target="/ppt/slides/slide4.xml" Id="R44e1648a00cd4d65" /><Relationship Type="http://schemas.openxmlformats.org/officeDocument/2006/relationships/slide" Target="/ppt/slides/slide5.xml" Id="Racb7f120a8294f2b" /><Relationship Type="http://schemas.openxmlformats.org/officeDocument/2006/relationships/slide" Target="/ppt/slides/slide6.xml" Id="R583b8a6489ce4c2d" /><Relationship Type="http://schemas.openxmlformats.org/officeDocument/2006/relationships/slide" Target="/ppt/slides/slide7.xml" Id="Rc5bd22e6294a43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cd429d3525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0c814acde4999" /><Relationship Type="http://schemas.openxmlformats.org/officeDocument/2006/relationships/theme" Target="/ppt/slideMasters/theme/theme1.xml" Id="R43ff2dd7640441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60c814acde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2c4a10e2fa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c0de75b9446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817d9057e41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2b4333e5c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68c265ff343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b1c19e96d4f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33998e67c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INVESTITUDE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INVESTITUDE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75 791 986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626 959 907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636 959 907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TRYGVE HÅBREKKE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Slembes veg 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989 170 368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INVESTITUDE AS</a:t>
            </a:r>
          </a:p>
        </p:txBody>
      </p:sp>
    </p:spTree>
  </p:cSld>
  <p:clrMapOvr>
    <a:masterClrMapping xmlns:a="http://schemas.openxmlformats.org/drawingml/2006/main"/>
  </p:clrMapOvr>
</p:sld>
</file>