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41e94fa03448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df19690d074b9d"/>
  </p:sldMasterIdLst>
  <p:sldIdLst>
    <p:sldId xmlns:r="http://schemas.openxmlformats.org/officeDocument/2006/relationships" id="256" r:id="R012f615ca7d64365"/>
    <p:sldId xmlns:r="http://schemas.openxmlformats.org/officeDocument/2006/relationships" id="257" r:id="R30d67bde3bb84041"/>
    <p:sldId xmlns:r="http://schemas.openxmlformats.org/officeDocument/2006/relationships" id="258" r:id="R6d42295cf59a44ee"/>
    <p:sldId xmlns:r="http://schemas.openxmlformats.org/officeDocument/2006/relationships" id="259" r:id="R9e1f7ae61723445d"/>
    <p:sldId xmlns:r="http://schemas.openxmlformats.org/officeDocument/2006/relationships" id="260" r:id="R99f8a0243cdd477f"/>
    <p:sldId xmlns:r="http://schemas.openxmlformats.org/officeDocument/2006/relationships" id="261" r:id="Rdfb83f8121654c1b"/>
    <p:sldId xmlns:r="http://schemas.openxmlformats.org/officeDocument/2006/relationships" id="262" r:id="R278967d8e4ce4b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df19690d074b9d" /><Relationship Type="http://schemas.openxmlformats.org/officeDocument/2006/relationships/slide" Target="/ppt/slides/slide1.xml" Id="R012f615ca7d64365" /><Relationship Type="http://schemas.openxmlformats.org/officeDocument/2006/relationships/slide" Target="/ppt/slides/slide2.xml" Id="R30d67bde3bb84041" /><Relationship Type="http://schemas.openxmlformats.org/officeDocument/2006/relationships/slide" Target="/ppt/slides/slide3.xml" Id="R6d42295cf59a44ee" /><Relationship Type="http://schemas.openxmlformats.org/officeDocument/2006/relationships/slide" Target="/ppt/slides/slide4.xml" Id="R9e1f7ae61723445d" /><Relationship Type="http://schemas.openxmlformats.org/officeDocument/2006/relationships/slide" Target="/ppt/slides/slide5.xml" Id="R99f8a0243cdd477f" /><Relationship Type="http://schemas.openxmlformats.org/officeDocument/2006/relationships/slide" Target="/ppt/slides/slide6.xml" Id="Rdfb83f8121654c1b" /><Relationship Type="http://schemas.openxmlformats.org/officeDocument/2006/relationships/slide" Target="/ppt/slides/slide7.xml" Id="R278967d8e4ce4b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a75c430bcf4f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d86b206ce440b" /><Relationship Type="http://schemas.openxmlformats.org/officeDocument/2006/relationships/theme" Target="/ppt/slideMasters/theme/theme1.xml" Id="R9ebef773490941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4d86b206ce44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235393d564b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dcc53acf644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8905718db140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8b7c09c5c40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cdb72d62547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b651675cf4d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a8d4979114b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 + 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 + TO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−358 862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5 416 640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5 495 963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SCHIVE TORKEL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Norrkøpingveien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989 170 651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 + TO AS</a:t>
            </a:r>
          </a:p>
        </p:txBody>
      </p:sp>
    </p:spTree>
  </p:cSld>
  <p:clrMapOvr>
    <a:masterClrMapping xmlns:a="http://schemas.openxmlformats.org/drawingml/2006/main"/>
  </p:clrMapOvr>
</p:sld>
</file>