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efe991e6c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263f3405b4bd2"/>
  </p:sldMasterIdLst>
  <p:sldIdLst>
    <p:sldId xmlns:r="http://schemas.openxmlformats.org/officeDocument/2006/relationships" id="256" r:id="Rb89108ce1e9f47db"/>
    <p:sldId xmlns:r="http://schemas.openxmlformats.org/officeDocument/2006/relationships" id="257" r:id="Rc199d036391f458d"/>
    <p:sldId xmlns:r="http://schemas.openxmlformats.org/officeDocument/2006/relationships" id="258" r:id="R21c727c52fc44a52"/>
    <p:sldId xmlns:r="http://schemas.openxmlformats.org/officeDocument/2006/relationships" id="259" r:id="R07e3bcb6ca024265"/>
    <p:sldId xmlns:r="http://schemas.openxmlformats.org/officeDocument/2006/relationships" id="260" r:id="R6ceaf1e680474831"/>
    <p:sldId xmlns:r="http://schemas.openxmlformats.org/officeDocument/2006/relationships" id="261" r:id="Rc2a1d48d98084cb9"/>
    <p:sldId xmlns:r="http://schemas.openxmlformats.org/officeDocument/2006/relationships" id="262" r:id="R8c1d2ca1aad348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263f3405b4bd2" /><Relationship Type="http://schemas.openxmlformats.org/officeDocument/2006/relationships/slide" Target="/ppt/slides/slide1.xml" Id="Rb89108ce1e9f47db" /><Relationship Type="http://schemas.openxmlformats.org/officeDocument/2006/relationships/slide" Target="/ppt/slides/slide2.xml" Id="Rc199d036391f458d" /><Relationship Type="http://schemas.openxmlformats.org/officeDocument/2006/relationships/slide" Target="/ppt/slides/slide3.xml" Id="R21c727c52fc44a52" /><Relationship Type="http://schemas.openxmlformats.org/officeDocument/2006/relationships/slide" Target="/ppt/slides/slide4.xml" Id="R07e3bcb6ca024265" /><Relationship Type="http://schemas.openxmlformats.org/officeDocument/2006/relationships/slide" Target="/ppt/slides/slide5.xml" Id="R6ceaf1e680474831" /><Relationship Type="http://schemas.openxmlformats.org/officeDocument/2006/relationships/slide" Target="/ppt/slides/slide6.xml" Id="Rc2a1d48d98084cb9" /><Relationship Type="http://schemas.openxmlformats.org/officeDocument/2006/relationships/slide" Target="/ppt/slides/slide7.xml" Id="R8c1d2ca1aad348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81b7b3610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5e71d40474986" /><Relationship Type="http://schemas.openxmlformats.org/officeDocument/2006/relationships/theme" Target="/ppt/slideMasters/theme/theme1.xml" Id="Rf73f6ef892b647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95e71d4047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1aba12615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0f8641ca4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b97e11e0449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dafaca77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4ae2dc6a8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82dd15cb4b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9625096ed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FJELLRO INVEST AS ble etablert [år] og holder til i Hyen.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1 309 468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OLAUG ASBJØRG 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6829 Hyen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FJELLRO INVEST AS</a:t>
            </a:r>
          </a:p>
        </p:txBody>
      </p:sp>
    </p:spTree>
  </p:cSld>
  <p:clrMapOvr>
    <a:masterClrMapping xmlns:a="http://schemas.openxmlformats.org/drawingml/2006/main"/>
  </p:clrMapOvr>
</p:sld>
</file>