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73c544b5640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2c5c1af8247a8"/>
  </p:sldMasterIdLst>
  <p:sldIdLst>
    <p:sldId xmlns:r="http://schemas.openxmlformats.org/officeDocument/2006/relationships" id="256" r:id="R9bdde3b19dd24214"/>
    <p:sldId xmlns:r="http://schemas.openxmlformats.org/officeDocument/2006/relationships" id="257" r:id="Rf8170f36ad294f1b"/>
    <p:sldId xmlns:r="http://schemas.openxmlformats.org/officeDocument/2006/relationships" id="258" r:id="Rfcc0affd3f0c417f"/>
    <p:sldId xmlns:r="http://schemas.openxmlformats.org/officeDocument/2006/relationships" id="259" r:id="R1e2b6d39fa4a45f8"/>
    <p:sldId xmlns:r="http://schemas.openxmlformats.org/officeDocument/2006/relationships" id="260" r:id="R160580b38a65447a"/>
    <p:sldId xmlns:r="http://schemas.openxmlformats.org/officeDocument/2006/relationships" id="261" r:id="R3f025e1c3ab5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2c5c1af8247a8" /><Relationship Type="http://schemas.openxmlformats.org/officeDocument/2006/relationships/slide" Target="/ppt/slides/slide1.xml" Id="R9bdde3b19dd24214" /><Relationship Type="http://schemas.openxmlformats.org/officeDocument/2006/relationships/slide" Target="/ppt/slides/slide2.xml" Id="Rf8170f36ad294f1b" /><Relationship Type="http://schemas.openxmlformats.org/officeDocument/2006/relationships/slide" Target="/ppt/slides/slide3.xml" Id="Rfcc0affd3f0c417f" /><Relationship Type="http://schemas.openxmlformats.org/officeDocument/2006/relationships/slide" Target="/ppt/slides/slide4.xml" Id="R1e2b6d39fa4a45f8" /><Relationship Type="http://schemas.openxmlformats.org/officeDocument/2006/relationships/slide" Target="/ppt/slides/slide5.xml" Id="R160580b38a65447a" /><Relationship Type="http://schemas.openxmlformats.org/officeDocument/2006/relationships/slide" Target="/ppt/slides/slide6.xml" Id="R3f025e1c3ab5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dff936ed54d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5ba52eec64501" /><Relationship Type="http://schemas.openxmlformats.org/officeDocument/2006/relationships/theme" Target="/ppt/slideMasters/theme/theme1.xml" Id="Ra146689875bf46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5ba52eec645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6ab41d0c2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82333b5c84b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5a2f4f8444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ac74ee0543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bd3187946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7dc43bcd049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LUMARE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6035 Fiskarstrand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LUMARE AS</a:t>
            </a:r>
          </a:p>
        </p:txBody>
      </p:sp>
    </p:spTree>
  </p:cSld>
  <p:clrMapOvr>
    <a:masterClrMapping xmlns:a="http://schemas.openxmlformats.org/drawingml/2006/main"/>
  </p:clrMapOvr>
</p:sld>
</file>