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0e43cff97a49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661e84ee194487"/>
  </p:sldMasterIdLst>
  <p:sldIdLst>
    <p:sldId xmlns:r="http://schemas.openxmlformats.org/officeDocument/2006/relationships" id="256" r:id="R4e89ee91fc5a4cfe"/>
    <p:sldId xmlns:r="http://schemas.openxmlformats.org/officeDocument/2006/relationships" id="257" r:id="R4c46f529a96a472e"/>
    <p:sldId xmlns:r="http://schemas.openxmlformats.org/officeDocument/2006/relationships" id="258" r:id="Rf51368ce373a414f"/>
    <p:sldId xmlns:r="http://schemas.openxmlformats.org/officeDocument/2006/relationships" id="259" r:id="R60a8c0ac5d2c490b"/>
    <p:sldId xmlns:r="http://schemas.openxmlformats.org/officeDocument/2006/relationships" id="260" r:id="R4f12174820454250"/>
    <p:sldId xmlns:r="http://schemas.openxmlformats.org/officeDocument/2006/relationships" id="261" r:id="R14a4a9a904cd4dfb"/>
    <p:sldId xmlns:r="http://schemas.openxmlformats.org/officeDocument/2006/relationships" id="262" r:id="Re23121a79cc14c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61e84ee194487" /><Relationship Type="http://schemas.openxmlformats.org/officeDocument/2006/relationships/slide" Target="/ppt/slides/slide1.xml" Id="R4e89ee91fc5a4cfe" /><Relationship Type="http://schemas.openxmlformats.org/officeDocument/2006/relationships/slide" Target="/ppt/slides/slide2.xml" Id="R4c46f529a96a472e" /><Relationship Type="http://schemas.openxmlformats.org/officeDocument/2006/relationships/slide" Target="/ppt/slides/slide3.xml" Id="Rf51368ce373a414f" /><Relationship Type="http://schemas.openxmlformats.org/officeDocument/2006/relationships/slide" Target="/ppt/slides/slide4.xml" Id="R60a8c0ac5d2c490b" /><Relationship Type="http://schemas.openxmlformats.org/officeDocument/2006/relationships/slide" Target="/ppt/slides/slide5.xml" Id="R4f12174820454250" /><Relationship Type="http://schemas.openxmlformats.org/officeDocument/2006/relationships/slide" Target="/ppt/slides/slide6.xml" Id="R14a4a9a904cd4dfb" /><Relationship Type="http://schemas.openxmlformats.org/officeDocument/2006/relationships/slide" Target="/ppt/slides/slide7.xml" Id="Re23121a79cc14c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73712a199341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42e144945404d" /><Relationship Type="http://schemas.openxmlformats.org/officeDocument/2006/relationships/theme" Target="/ppt/slideMasters/theme/theme1.xml" Id="R3bdbaf3663ff43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a42e14494540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3ec35151c46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ee4aa518447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54c35480649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d0ff2320a40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ec8b77d18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f244b487144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c4f77a5354f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LUMARE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LUMARE AS ble etablert [år] og holder til i Fiskarstrand.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5 334 281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5 608 295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ERNST REMØ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6035 Fiskarstrand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LUMARE AS</a:t>
            </a:r>
          </a:p>
        </p:txBody>
      </p:sp>
    </p:spTree>
  </p:cSld>
  <p:clrMapOvr>
    <a:masterClrMapping xmlns:a="http://schemas.openxmlformats.org/drawingml/2006/main"/>
  </p:clrMapOvr>
</p:sld>
</file>