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a3f28fabd042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d1227edd9e45b7"/>
  </p:sldMasterIdLst>
  <p:sldIdLst>
    <p:sldId xmlns:r="http://schemas.openxmlformats.org/officeDocument/2006/relationships" id="256" r:id="R44a05a76c152482e"/>
    <p:sldId xmlns:r="http://schemas.openxmlformats.org/officeDocument/2006/relationships" id="257" r:id="Ra36a3c5c54f148d7"/>
    <p:sldId xmlns:r="http://schemas.openxmlformats.org/officeDocument/2006/relationships" id="258" r:id="Re5cc041a55804ebd"/>
    <p:sldId xmlns:r="http://schemas.openxmlformats.org/officeDocument/2006/relationships" id="259" r:id="Rb3f85d8131fc4d38"/>
    <p:sldId xmlns:r="http://schemas.openxmlformats.org/officeDocument/2006/relationships" id="260" r:id="R5b11f7c344a64a31"/>
    <p:sldId xmlns:r="http://schemas.openxmlformats.org/officeDocument/2006/relationships" id="261" r:id="Rd23763701ece46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1227edd9e45b7" /><Relationship Type="http://schemas.openxmlformats.org/officeDocument/2006/relationships/slide" Target="/ppt/slides/slide1.xml" Id="R44a05a76c152482e" /><Relationship Type="http://schemas.openxmlformats.org/officeDocument/2006/relationships/slide" Target="/ppt/slides/slide2.xml" Id="Ra36a3c5c54f148d7" /><Relationship Type="http://schemas.openxmlformats.org/officeDocument/2006/relationships/slide" Target="/ppt/slides/slide3.xml" Id="Re5cc041a55804ebd" /><Relationship Type="http://schemas.openxmlformats.org/officeDocument/2006/relationships/slide" Target="/ppt/slides/slide4.xml" Id="Rb3f85d8131fc4d38" /><Relationship Type="http://schemas.openxmlformats.org/officeDocument/2006/relationships/slide" Target="/ppt/slides/slide5.xml" Id="R5b11f7c344a64a31" /><Relationship Type="http://schemas.openxmlformats.org/officeDocument/2006/relationships/slide" Target="/ppt/slides/slide6.xml" Id="Rd23763701ece46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5f7b76a814e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2beab798c4e8f" /><Relationship Type="http://schemas.openxmlformats.org/officeDocument/2006/relationships/theme" Target="/ppt/slideMasters/theme/theme1.xml" Id="Rce93ab5be8b4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b2beab798c4e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ebf269ed748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d22b97b064a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ffbc3b3a0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169c4b33e47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d438d925f4c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9076b083a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BUICK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