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9e69bc928e48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bd9182d4b9481d"/>
  </p:sldMasterIdLst>
  <p:sldIdLst>
    <p:sldId xmlns:r="http://schemas.openxmlformats.org/officeDocument/2006/relationships" id="256" r:id="R1c5543a234bc4cc9"/>
    <p:sldId xmlns:r="http://schemas.openxmlformats.org/officeDocument/2006/relationships" id="257" r:id="Rf34bf92bf1c34ddd"/>
    <p:sldId xmlns:r="http://schemas.openxmlformats.org/officeDocument/2006/relationships" id="258" r:id="Rb6e4ba88ee3740d0"/>
    <p:sldId xmlns:r="http://schemas.openxmlformats.org/officeDocument/2006/relationships" id="259" r:id="R8ab7eb7ba82443da"/>
    <p:sldId xmlns:r="http://schemas.openxmlformats.org/officeDocument/2006/relationships" id="260" r:id="R92ae4dd82dd643a3"/>
    <p:sldId xmlns:r="http://schemas.openxmlformats.org/officeDocument/2006/relationships" id="261" r:id="R337ed9352e8f462e"/>
    <p:sldId xmlns:r="http://schemas.openxmlformats.org/officeDocument/2006/relationships" id="262" r:id="R5331d7f6b26f43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bd9182d4b9481d" /><Relationship Type="http://schemas.openxmlformats.org/officeDocument/2006/relationships/slide" Target="/ppt/slides/slide1.xml" Id="R1c5543a234bc4cc9" /><Relationship Type="http://schemas.openxmlformats.org/officeDocument/2006/relationships/slide" Target="/ppt/slides/slide2.xml" Id="Rf34bf92bf1c34ddd" /><Relationship Type="http://schemas.openxmlformats.org/officeDocument/2006/relationships/slide" Target="/ppt/slides/slide3.xml" Id="Rb6e4ba88ee3740d0" /><Relationship Type="http://schemas.openxmlformats.org/officeDocument/2006/relationships/slide" Target="/ppt/slides/slide4.xml" Id="R8ab7eb7ba82443da" /><Relationship Type="http://schemas.openxmlformats.org/officeDocument/2006/relationships/slide" Target="/ppt/slides/slide5.xml" Id="R92ae4dd82dd643a3" /><Relationship Type="http://schemas.openxmlformats.org/officeDocument/2006/relationships/slide" Target="/ppt/slides/slide6.xml" Id="R337ed9352e8f462e" /><Relationship Type="http://schemas.openxmlformats.org/officeDocument/2006/relationships/slide" Target="/ppt/slides/slide7.xml" Id="R5331d7f6b26f43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30a08d2c364c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9c00d3434423a" /><Relationship Type="http://schemas.openxmlformats.org/officeDocument/2006/relationships/theme" Target="/ppt/slideMasters/theme/theme1.xml" Id="Rb9d08f9d7b2344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39c00d343442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442081df349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8c7e69eb5842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6f6d2accb4e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a802bf6ef24f5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c03b6d079544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51a5981ebf49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21116ae9942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 BUICK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 BUICK HOLDING AS ble etablert [år] og holder til i Geiranger.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−75 191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1 899 926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17 765 471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31 950 512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MJELVA SINDRE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6216 Geiranger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989 170 899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 BUICK HOLDING AS</a:t>
            </a:r>
          </a:p>
        </p:txBody>
      </p:sp>
    </p:spTree>
  </p:cSld>
  <p:clrMapOvr>
    <a:masterClrMapping xmlns:a="http://schemas.openxmlformats.org/drawingml/2006/main"/>
  </p:clrMapOvr>
</p:sld>
</file>