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0ac8cadf6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d725b8c9b4def"/>
  </p:sldMasterIdLst>
  <p:sldIdLst>
    <p:sldId xmlns:r="http://schemas.openxmlformats.org/officeDocument/2006/relationships" id="256" r:id="R427e5a30c1c24568"/>
    <p:sldId xmlns:r="http://schemas.openxmlformats.org/officeDocument/2006/relationships" id="257" r:id="R574ecb409cf2494d"/>
    <p:sldId xmlns:r="http://schemas.openxmlformats.org/officeDocument/2006/relationships" id="258" r:id="R1f72e0c20a144319"/>
    <p:sldId xmlns:r="http://schemas.openxmlformats.org/officeDocument/2006/relationships" id="259" r:id="Rda4463fc5f394ed4"/>
    <p:sldId xmlns:r="http://schemas.openxmlformats.org/officeDocument/2006/relationships" id="260" r:id="R37b047b6c3d643cf"/>
    <p:sldId xmlns:r="http://schemas.openxmlformats.org/officeDocument/2006/relationships" id="261" r:id="R2685d5a7ad284d54"/>
    <p:sldId xmlns:r="http://schemas.openxmlformats.org/officeDocument/2006/relationships" id="262" r:id="R368c07758f6f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d725b8c9b4def" /><Relationship Type="http://schemas.openxmlformats.org/officeDocument/2006/relationships/slide" Target="/ppt/slides/slide1.xml" Id="R427e5a30c1c24568" /><Relationship Type="http://schemas.openxmlformats.org/officeDocument/2006/relationships/slide" Target="/ppt/slides/slide2.xml" Id="R574ecb409cf2494d" /><Relationship Type="http://schemas.openxmlformats.org/officeDocument/2006/relationships/slide" Target="/ppt/slides/slide3.xml" Id="R1f72e0c20a144319" /><Relationship Type="http://schemas.openxmlformats.org/officeDocument/2006/relationships/slide" Target="/ppt/slides/slide4.xml" Id="Rda4463fc5f394ed4" /><Relationship Type="http://schemas.openxmlformats.org/officeDocument/2006/relationships/slide" Target="/ppt/slides/slide5.xml" Id="R37b047b6c3d643cf" /><Relationship Type="http://schemas.openxmlformats.org/officeDocument/2006/relationships/slide" Target="/ppt/slides/slide6.xml" Id="R2685d5a7ad284d54" /><Relationship Type="http://schemas.openxmlformats.org/officeDocument/2006/relationships/slide" Target="/ppt/slides/slide7.xml" Id="R368c07758f6f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5c503b2f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5ec040b04c4f" /><Relationship Type="http://schemas.openxmlformats.org/officeDocument/2006/relationships/theme" Target="/ppt/slideMasters/theme/theme1.xml" Id="Rdfbe6d3e4863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d5ec040b0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9efea672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2c44bdc0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99283d4e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29cf066f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e517556c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dc1486cf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49541db1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ROSSEBØ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