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2bb1bc16f741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eaf7f227a043c5"/>
  </p:sldMasterIdLst>
  <p:sldIdLst>
    <p:sldId xmlns:r="http://schemas.openxmlformats.org/officeDocument/2006/relationships" id="256" r:id="R8efe57cca5ec4c3f"/>
    <p:sldId xmlns:r="http://schemas.openxmlformats.org/officeDocument/2006/relationships" id="257" r:id="Re736f842d0d34d03"/>
    <p:sldId xmlns:r="http://schemas.openxmlformats.org/officeDocument/2006/relationships" id="258" r:id="R5827f3c701524353"/>
    <p:sldId xmlns:r="http://schemas.openxmlformats.org/officeDocument/2006/relationships" id="259" r:id="R674c1231aeea48c3"/>
    <p:sldId xmlns:r="http://schemas.openxmlformats.org/officeDocument/2006/relationships" id="260" r:id="Rcc0358323bc947d1"/>
    <p:sldId xmlns:r="http://schemas.openxmlformats.org/officeDocument/2006/relationships" id="261" r:id="R0d5701c09ade45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eaf7f227a043c5" /><Relationship Type="http://schemas.openxmlformats.org/officeDocument/2006/relationships/slide" Target="/ppt/slides/slide1.xml" Id="R8efe57cca5ec4c3f" /><Relationship Type="http://schemas.openxmlformats.org/officeDocument/2006/relationships/slide" Target="/ppt/slides/slide2.xml" Id="Re736f842d0d34d03" /><Relationship Type="http://schemas.openxmlformats.org/officeDocument/2006/relationships/slide" Target="/ppt/slides/slide3.xml" Id="R5827f3c701524353" /><Relationship Type="http://schemas.openxmlformats.org/officeDocument/2006/relationships/slide" Target="/ppt/slides/slide4.xml" Id="R674c1231aeea48c3" /><Relationship Type="http://schemas.openxmlformats.org/officeDocument/2006/relationships/slide" Target="/ppt/slides/slide5.xml" Id="Rcc0358323bc947d1" /><Relationship Type="http://schemas.openxmlformats.org/officeDocument/2006/relationships/slide" Target="/ppt/slides/slide6.xml" Id="R0d5701c09ade45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95bad457634e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c0c1cb566407d" /><Relationship Type="http://schemas.openxmlformats.org/officeDocument/2006/relationships/theme" Target="/ppt/slideMasters/theme/theme1.xml" Id="R44eec4d3fdd34c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2c0c1cb56640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af8246aa947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26bd5e2a74a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2603946e044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21fe625e74b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083ca81584e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dcd93fe52043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ARRAT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Bolignummer H0401, Thomas Heftyes gate 42C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zimco@online.no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989 171 399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ARRAT AS</a:t>
            </a:r>
          </a:p>
        </p:txBody>
      </p:sp>
    </p:spTree>
  </p:cSld>
  <p:clrMapOvr>
    <a:masterClrMapping xmlns:a="http://schemas.openxmlformats.org/drawingml/2006/main"/>
  </p:clrMapOvr>
</p:sld>
</file>