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066ff799ae47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65acf970574f4f"/>
  </p:sldMasterIdLst>
  <p:sldIdLst>
    <p:sldId xmlns:r="http://schemas.openxmlformats.org/officeDocument/2006/relationships" id="256" r:id="R5ba6846e0e9c4f74"/>
    <p:sldId xmlns:r="http://schemas.openxmlformats.org/officeDocument/2006/relationships" id="257" r:id="R478bc292703e41b5"/>
    <p:sldId xmlns:r="http://schemas.openxmlformats.org/officeDocument/2006/relationships" id="258" r:id="R2ca92877c1184ad6"/>
    <p:sldId xmlns:r="http://schemas.openxmlformats.org/officeDocument/2006/relationships" id="259" r:id="Rac2833173fa74796"/>
    <p:sldId xmlns:r="http://schemas.openxmlformats.org/officeDocument/2006/relationships" id="260" r:id="R139583f28841427c"/>
    <p:sldId xmlns:r="http://schemas.openxmlformats.org/officeDocument/2006/relationships" id="261" r:id="R44b96b7d761c4e99"/>
    <p:sldId xmlns:r="http://schemas.openxmlformats.org/officeDocument/2006/relationships" id="262" r:id="R2f56870636ac44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65acf970574f4f" /><Relationship Type="http://schemas.openxmlformats.org/officeDocument/2006/relationships/slide" Target="/ppt/slides/slide1.xml" Id="R5ba6846e0e9c4f74" /><Relationship Type="http://schemas.openxmlformats.org/officeDocument/2006/relationships/slide" Target="/ppt/slides/slide2.xml" Id="R478bc292703e41b5" /><Relationship Type="http://schemas.openxmlformats.org/officeDocument/2006/relationships/slide" Target="/ppt/slides/slide3.xml" Id="R2ca92877c1184ad6" /><Relationship Type="http://schemas.openxmlformats.org/officeDocument/2006/relationships/slide" Target="/ppt/slides/slide4.xml" Id="Rac2833173fa74796" /><Relationship Type="http://schemas.openxmlformats.org/officeDocument/2006/relationships/slide" Target="/ppt/slides/slide5.xml" Id="R139583f28841427c" /><Relationship Type="http://schemas.openxmlformats.org/officeDocument/2006/relationships/slide" Target="/ppt/slides/slide6.xml" Id="R44b96b7d761c4e99" /><Relationship Type="http://schemas.openxmlformats.org/officeDocument/2006/relationships/slide" Target="/ppt/slides/slide7.xml" Id="R2f56870636ac44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a8707a3a5948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8e3dbb115c4cb0" /><Relationship Type="http://schemas.openxmlformats.org/officeDocument/2006/relationships/theme" Target="/ppt/slideMasters/theme/theme1.xml" Id="R81f2e9082d4c47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8e3dbb115c4c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37c880775140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7866d5b53d44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7577690fa945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3f3047c52548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2a4e3545d64a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bb89b1576c47a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ed0742a7ad40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ARRAT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ARRAT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ARRAT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ARRAT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ARRAT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ARRAT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539 552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364 641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2 176 259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204 261 702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222 919 374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ARRAT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ØREN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ARRAT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Bolignummer H0401, Thomas Heftyes gate 42C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zimco@online.no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989 171 399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ARRAT AS</a:t>
            </a:r>
          </a:p>
        </p:txBody>
      </p:sp>
    </p:spTree>
  </p:cSld>
  <p:clrMapOvr>
    <a:masterClrMapping xmlns:a="http://schemas.openxmlformats.org/drawingml/2006/main"/>
  </p:clrMapOvr>
</p:sld>
</file>