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3b9ea64874b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0e9faceef640c8"/>
  </p:sldMasterIdLst>
  <p:sldIdLst>
    <p:sldId xmlns:r="http://schemas.openxmlformats.org/officeDocument/2006/relationships" id="256" r:id="R02e3f735a5b94a51"/>
    <p:sldId xmlns:r="http://schemas.openxmlformats.org/officeDocument/2006/relationships" id="257" r:id="R6352ee6379b2475c"/>
    <p:sldId xmlns:r="http://schemas.openxmlformats.org/officeDocument/2006/relationships" id="258" r:id="R86a348d401174a79"/>
    <p:sldId xmlns:r="http://schemas.openxmlformats.org/officeDocument/2006/relationships" id="259" r:id="Rd1d4365cb16045e5"/>
    <p:sldId xmlns:r="http://schemas.openxmlformats.org/officeDocument/2006/relationships" id="260" r:id="Ra10f000a53704c49"/>
    <p:sldId xmlns:r="http://schemas.openxmlformats.org/officeDocument/2006/relationships" id="261" r:id="R2b7acc277abb4eaf"/>
    <p:sldId xmlns:r="http://schemas.openxmlformats.org/officeDocument/2006/relationships" id="262" r:id="R0827c65b3800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e9faceef640c8" /><Relationship Type="http://schemas.openxmlformats.org/officeDocument/2006/relationships/slide" Target="/ppt/slides/slide1.xml" Id="R02e3f735a5b94a51" /><Relationship Type="http://schemas.openxmlformats.org/officeDocument/2006/relationships/slide" Target="/ppt/slides/slide2.xml" Id="R6352ee6379b2475c" /><Relationship Type="http://schemas.openxmlformats.org/officeDocument/2006/relationships/slide" Target="/ppt/slides/slide3.xml" Id="R86a348d401174a79" /><Relationship Type="http://schemas.openxmlformats.org/officeDocument/2006/relationships/slide" Target="/ppt/slides/slide4.xml" Id="Rd1d4365cb16045e5" /><Relationship Type="http://schemas.openxmlformats.org/officeDocument/2006/relationships/slide" Target="/ppt/slides/slide5.xml" Id="Ra10f000a53704c49" /><Relationship Type="http://schemas.openxmlformats.org/officeDocument/2006/relationships/slide" Target="/ppt/slides/slide6.xml" Id="R2b7acc277abb4eaf" /><Relationship Type="http://schemas.openxmlformats.org/officeDocument/2006/relationships/slide" Target="/ppt/slides/slide7.xml" Id="R0827c65b3800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a4d6e309c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2de7b237a42be" /><Relationship Type="http://schemas.openxmlformats.org/officeDocument/2006/relationships/theme" Target="/ppt/slideMasters/theme/theme1.xml" Id="R97185cbd60fb47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d2de7b237a42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fd47bcdd646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59521d1a24a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7fb5ee2cf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fe574da014f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592412205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164f7b3064c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e39ac2086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 HOLDING AS ble etablert [år] og holder til i Tinn Austbygd.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4 804 351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LURAAS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3650 Tinn Austbygd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 HOLDING AS</a:t>
            </a:r>
          </a:p>
        </p:txBody>
      </p:sp>
    </p:spTree>
  </p:cSld>
  <p:clrMapOvr>
    <a:masterClrMapping xmlns:a="http://schemas.openxmlformats.org/drawingml/2006/main"/>
  </p:clrMapOvr>
</p:sld>
</file>