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2a9cdc1baf4a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5a7d2719ab4e7a"/>
  </p:sldMasterIdLst>
  <p:sldIdLst>
    <p:sldId xmlns:r="http://schemas.openxmlformats.org/officeDocument/2006/relationships" id="256" r:id="Rb5636f48bfed4039"/>
    <p:sldId xmlns:r="http://schemas.openxmlformats.org/officeDocument/2006/relationships" id="257" r:id="R4df6b307f3394ae2"/>
    <p:sldId xmlns:r="http://schemas.openxmlformats.org/officeDocument/2006/relationships" id="258" r:id="Rbc52e473c45f4c05"/>
    <p:sldId xmlns:r="http://schemas.openxmlformats.org/officeDocument/2006/relationships" id="259" r:id="R15d9907fd3dc4580"/>
    <p:sldId xmlns:r="http://schemas.openxmlformats.org/officeDocument/2006/relationships" id="260" r:id="Rd3cf05e847c74fc6"/>
    <p:sldId xmlns:r="http://schemas.openxmlformats.org/officeDocument/2006/relationships" id="261" r:id="Rf91d5ec4a9d74fb5"/>
    <p:sldId xmlns:r="http://schemas.openxmlformats.org/officeDocument/2006/relationships" id="262" r:id="R4ce38a5fef9f43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5a7d2719ab4e7a" /><Relationship Type="http://schemas.openxmlformats.org/officeDocument/2006/relationships/slide" Target="/ppt/slides/slide1.xml" Id="Rb5636f48bfed4039" /><Relationship Type="http://schemas.openxmlformats.org/officeDocument/2006/relationships/slide" Target="/ppt/slides/slide2.xml" Id="R4df6b307f3394ae2" /><Relationship Type="http://schemas.openxmlformats.org/officeDocument/2006/relationships/slide" Target="/ppt/slides/slide3.xml" Id="Rbc52e473c45f4c05" /><Relationship Type="http://schemas.openxmlformats.org/officeDocument/2006/relationships/slide" Target="/ppt/slides/slide4.xml" Id="R15d9907fd3dc4580" /><Relationship Type="http://schemas.openxmlformats.org/officeDocument/2006/relationships/slide" Target="/ppt/slides/slide5.xml" Id="Rd3cf05e847c74fc6" /><Relationship Type="http://schemas.openxmlformats.org/officeDocument/2006/relationships/slide" Target="/ppt/slides/slide6.xml" Id="Rf91d5ec4a9d74fb5" /><Relationship Type="http://schemas.openxmlformats.org/officeDocument/2006/relationships/slide" Target="/ppt/slides/slide7.xml" Id="R4ce38a5fef9f43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bb8c6680f74f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66609f0804796" /><Relationship Type="http://schemas.openxmlformats.org/officeDocument/2006/relationships/theme" Target="/ppt/slideMasters/theme/theme1.xml" Id="R5f965c199fc146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e66609f08047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c865a80af48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272747afe43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c83a458dc47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7b85c9aa74c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25afc142544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24af7d10940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470f2c20644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ROGO INVEST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1 356 896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6 400 214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6 917 685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ROGDE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Lekvemogata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989 174 126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