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7835aa45e045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d4be0d475744b6"/>
  </p:sldMasterIdLst>
  <p:sldIdLst>
    <p:sldId xmlns:r="http://schemas.openxmlformats.org/officeDocument/2006/relationships" id="256" r:id="R4b9f1d44bcca4f53"/>
    <p:sldId xmlns:r="http://schemas.openxmlformats.org/officeDocument/2006/relationships" id="257" r:id="R9e0ad368e422456f"/>
    <p:sldId xmlns:r="http://schemas.openxmlformats.org/officeDocument/2006/relationships" id="258" r:id="Rfb6c42d6ba824315"/>
    <p:sldId xmlns:r="http://schemas.openxmlformats.org/officeDocument/2006/relationships" id="259" r:id="R8d75f35bc3404427"/>
    <p:sldId xmlns:r="http://schemas.openxmlformats.org/officeDocument/2006/relationships" id="260" r:id="Rdeef14de00e640c9"/>
    <p:sldId xmlns:r="http://schemas.openxmlformats.org/officeDocument/2006/relationships" id="261" r:id="Rbbf8900680e24b5d"/>
    <p:sldId xmlns:r="http://schemas.openxmlformats.org/officeDocument/2006/relationships" id="262" r:id="R3bacb47e871048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d4be0d475744b6" /><Relationship Type="http://schemas.openxmlformats.org/officeDocument/2006/relationships/slide" Target="/ppt/slides/slide1.xml" Id="R4b9f1d44bcca4f53" /><Relationship Type="http://schemas.openxmlformats.org/officeDocument/2006/relationships/slide" Target="/ppt/slides/slide2.xml" Id="R9e0ad368e422456f" /><Relationship Type="http://schemas.openxmlformats.org/officeDocument/2006/relationships/slide" Target="/ppt/slides/slide3.xml" Id="Rfb6c42d6ba824315" /><Relationship Type="http://schemas.openxmlformats.org/officeDocument/2006/relationships/slide" Target="/ppt/slides/slide4.xml" Id="R8d75f35bc3404427" /><Relationship Type="http://schemas.openxmlformats.org/officeDocument/2006/relationships/slide" Target="/ppt/slides/slide5.xml" Id="Rdeef14de00e640c9" /><Relationship Type="http://schemas.openxmlformats.org/officeDocument/2006/relationships/slide" Target="/ppt/slides/slide6.xml" Id="Rbbf8900680e24b5d" /><Relationship Type="http://schemas.openxmlformats.org/officeDocument/2006/relationships/slide" Target="/ppt/slides/slide7.xml" Id="R3bacb47e871048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6042329f8441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a392cde034e57" /><Relationship Type="http://schemas.openxmlformats.org/officeDocument/2006/relationships/theme" Target="/ppt/slideMasters/theme/theme1.xml" Id="Rd41cbb6d7dab49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1a392cde034e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a38d2b7f946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78c13634243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f56c6524e45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03c1c00eb45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b9f0185bf40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aa6047f624a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d2a6fcdd94f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MUNCK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MUNCK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−160 888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12 552 507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36 280 148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39 674 777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ARNET MUNCK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 MOXNES MUNCK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130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989 174 339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MUNCK HOLDING AS</a:t>
            </a:r>
          </a:p>
        </p:txBody>
      </p:sp>
    </p:spTree>
  </p:cSld>
  <p:clrMapOvr>
    <a:masterClrMapping xmlns:a="http://schemas.openxmlformats.org/drawingml/2006/main"/>
  </p:clrMapOvr>
</p:sld>
</file>