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58db8eef247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39874ac3c347c6"/>
  </p:sldMasterIdLst>
  <p:sldIdLst>
    <p:sldId xmlns:r="http://schemas.openxmlformats.org/officeDocument/2006/relationships" id="256" r:id="Raa5e98aa3d8443b7"/>
    <p:sldId xmlns:r="http://schemas.openxmlformats.org/officeDocument/2006/relationships" id="257" r:id="R500c008d13c240d4"/>
    <p:sldId xmlns:r="http://schemas.openxmlformats.org/officeDocument/2006/relationships" id="258" r:id="R9ad608b879604ca4"/>
    <p:sldId xmlns:r="http://schemas.openxmlformats.org/officeDocument/2006/relationships" id="259" r:id="Re0dbd79dc6504c83"/>
    <p:sldId xmlns:r="http://schemas.openxmlformats.org/officeDocument/2006/relationships" id="260" r:id="R5bcbf35253714d38"/>
    <p:sldId xmlns:r="http://schemas.openxmlformats.org/officeDocument/2006/relationships" id="261" r:id="Rd05f176ab731429b"/>
    <p:sldId xmlns:r="http://schemas.openxmlformats.org/officeDocument/2006/relationships" id="262" r:id="R77175143a44a42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9874ac3c347c6" /><Relationship Type="http://schemas.openxmlformats.org/officeDocument/2006/relationships/slide" Target="/ppt/slides/slide1.xml" Id="Raa5e98aa3d8443b7" /><Relationship Type="http://schemas.openxmlformats.org/officeDocument/2006/relationships/slide" Target="/ppt/slides/slide2.xml" Id="R500c008d13c240d4" /><Relationship Type="http://schemas.openxmlformats.org/officeDocument/2006/relationships/slide" Target="/ppt/slides/slide3.xml" Id="R9ad608b879604ca4" /><Relationship Type="http://schemas.openxmlformats.org/officeDocument/2006/relationships/slide" Target="/ppt/slides/slide4.xml" Id="Re0dbd79dc6504c83" /><Relationship Type="http://schemas.openxmlformats.org/officeDocument/2006/relationships/slide" Target="/ppt/slides/slide5.xml" Id="R5bcbf35253714d38" /><Relationship Type="http://schemas.openxmlformats.org/officeDocument/2006/relationships/slide" Target="/ppt/slides/slide6.xml" Id="Rd05f176ab731429b" /><Relationship Type="http://schemas.openxmlformats.org/officeDocument/2006/relationships/slide" Target="/ppt/slides/slide7.xml" Id="R77175143a44a42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c72f2826947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af7a2b0864fee" /><Relationship Type="http://schemas.openxmlformats.org/officeDocument/2006/relationships/theme" Target="/ppt/slideMasters/theme/theme1.xml" Id="R0d8a19a9e8574a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2af7a2b0864f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3a23486a143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7074601ed48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52aefd27043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932d6ca8243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1e6a30b7a49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19ebac3f544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5fe24dbfc4e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DIVINO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DIVINO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12 070 814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11 636 238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ØVERLIE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Fagerhaugvegen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989 175 408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