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0fb645017f48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72a244aa784827"/>
  </p:sldMasterIdLst>
  <p:sldIdLst>
    <p:sldId xmlns:r="http://schemas.openxmlformats.org/officeDocument/2006/relationships" id="256" r:id="Rde84603792924efb"/>
    <p:sldId xmlns:r="http://schemas.openxmlformats.org/officeDocument/2006/relationships" id="257" r:id="R69d3f7d16c7146ab"/>
    <p:sldId xmlns:r="http://schemas.openxmlformats.org/officeDocument/2006/relationships" id="258" r:id="R270e37e47f054051"/>
    <p:sldId xmlns:r="http://schemas.openxmlformats.org/officeDocument/2006/relationships" id="259" r:id="R5b29386e50d3430c"/>
    <p:sldId xmlns:r="http://schemas.openxmlformats.org/officeDocument/2006/relationships" id="260" r:id="R4f1eca52a37a4e17"/>
    <p:sldId xmlns:r="http://schemas.openxmlformats.org/officeDocument/2006/relationships" id="261" r:id="R06e0207a83154ff8"/>
    <p:sldId xmlns:r="http://schemas.openxmlformats.org/officeDocument/2006/relationships" id="262" r:id="R12756063783a41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72a244aa784827" /><Relationship Type="http://schemas.openxmlformats.org/officeDocument/2006/relationships/slide" Target="/ppt/slides/slide1.xml" Id="Rde84603792924efb" /><Relationship Type="http://schemas.openxmlformats.org/officeDocument/2006/relationships/slide" Target="/ppt/slides/slide2.xml" Id="R69d3f7d16c7146ab" /><Relationship Type="http://schemas.openxmlformats.org/officeDocument/2006/relationships/slide" Target="/ppt/slides/slide3.xml" Id="R270e37e47f054051" /><Relationship Type="http://schemas.openxmlformats.org/officeDocument/2006/relationships/slide" Target="/ppt/slides/slide4.xml" Id="R5b29386e50d3430c" /><Relationship Type="http://schemas.openxmlformats.org/officeDocument/2006/relationships/slide" Target="/ppt/slides/slide5.xml" Id="R4f1eca52a37a4e17" /><Relationship Type="http://schemas.openxmlformats.org/officeDocument/2006/relationships/slide" Target="/ppt/slides/slide6.xml" Id="R06e0207a83154ff8" /><Relationship Type="http://schemas.openxmlformats.org/officeDocument/2006/relationships/slide" Target="/ppt/slides/slide7.xml" Id="R12756063783a41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5b4832e8ae44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e7f33a9584cbc" /><Relationship Type="http://schemas.openxmlformats.org/officeDocument/2006/relationships/theme" Target="/ppt/slideMasters/theme/theme1.xml" Id="R6dc1baea0f7a4a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2e7f33a9584c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81ad6d16148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39cf7bb1a4d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6b3bfb4174f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339a08ec342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923d537044d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872a0c29046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669a9c9654c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STUF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−722 058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325 275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7 916 906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8 532 570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GEIR-OTTO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Brånåstoppen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post@stuf.no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www.stuf.no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989 175 653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