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7e8de94b5241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87e780db974d2d"/>
  </p:sldMasterIdLst>
  <p:sldIdLst>
    <p:sldId xmlns:r="http://schemas.openxmlformats.org/officeDocument/2006/relationships" id="256" r:id="R69e6afb37b854603"/>
    <p:sldId xmlns:r="http://schemas.openxmlformats.org/officeDocument/2006/relationships" id="257" r:id="Re968a067c36e4af9"/>
    <p:sldId xmlns:r="http://schemas.openxmlformats.org/officeDocument/2006/relationships" id="258" r:id="Rec759d0117e548c4"/>
    <p:sldId xmlns:r="http://schemas.openxmlformats.org/officeDocument/2006/relationships" id="259" r:id="R121e87d8bc8a4669"/>
    <p:sldId xmlns:r="http://schemas.openxmlformats.org/officeDocument/2006/relationships" id="260" r:id="R9a31fe70e8ba451a"/>
    <p:sldId xmlns:r="http://schemas.openxmlformats.org/officeDocument/2006/relationships" id="261" r:id="Re99bb3729b6e4542"/>
    <p:sldId xmlns:r="http://schemas.openxmlformats.org/officeDocument/2006/relationships" id="262" r:id="R7722c1c4bc6341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7e780db974d2d" /><Relationship Type="http://schemas.openxmlformats.org/officeDocument/2006/relationships/slide" Target="/ppt/slides/slide1.xml" Id="R69e6afb37b854603" /><Relationship Type="http://schemas.openxmlformats.org/officeDocument/2006/relationships/slide" Target="/ppt/slides/slide2.xml" Id="Re968a067c36e4af9" /><Relationship Type="http://schemas.openxmlformats.org/officeDocument/2006/relationships/slide" Target="/ppt/slides/slide3.xml" Id="Rec759d0117e548c4" /><Relationship Type="http://schemas.openxmlformats.org/officeDocument/2006/relationships/slide" Target="/ppt/slides/slide4.xml" Id="R121e87d8bc8a4669" /><Relationship Type="http://schemas.openxmlformats.org/officeDocument/2006/relationships/slide" Target="/ppt/slides/slide5.xml" Id="R9a31fe70e8ba451a" /><Relationship Type="http://schemas.openxmlformats.org/officeDocument/2006/relationships/slide" Target="/ppt/slides/slide6.xml" Id="Re99bb3729b6e4542" /><Relationship Type="http://schemas.openxmlformats.org/officeDocument/2006/relationships/slide" Target="/ppt/slides/slide7.xml" Id="R7722c1c4bc6341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881548c4c45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959d383614bcc" /><Relationship Type="http://schemas.openxmlformats.org/officeDocument/2006/relationships/theme" Target="/ppt/slideMasters/theme/theme1.xml" Id="R2ec73752389a47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1959d383614b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e0b455d1e46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4f31d5a9148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436f5ed3f4d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a49622c314d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11faed05747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c2dd7dbc645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c6b923ee843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951 891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45 063 228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51 371 326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KROGSRUD LUNDEVALL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KROGSRUD LUNDEVALL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Krogsrud Lundevall, Kristinelundveien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989 175 696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AS</a:t>
            </a:r>
          </a:p>
        </p:txBody>
      </p:sp>
    </p:spTree>
  </p:cSld>
  <p:clrMapOvr>
    <a:masterClrMapping xmlns:a="http://schemas.openxmlformats.org/drawingml/2006/main"/>
  </p:clrMapOvr>
</p:sld>
</file>