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02d65c46084b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fd118a7a27494f"/>
  </p:sldMasterIdLst>
  <p:sldIdLst>
    <p:sldId xmlns:r="http://schemas.openxmlformats.org/officeDocument/2006/relationships" id="256" r:id="Rceb1b63739f24c0e"/>
    <p:sldId xmlns:r="http://schemas.openxmlformats.org/officeDocument/2006/relationships" id="257" r:id="Rf69ee0a51b6d4485"/>
    <p:sldId xmlns:r="http://schemas.openxmlformats.org/officeDocument/2006/relationships" id="258" r:id="Re9cd52729a3446ee"/>
    <p:sldId xmlns:r="http://schemas.openxmlformats.org/officeDocument/2006/relationships" id="259" r:id="R927ec8c7a6864a33"/>
    <p:sldId xmlns:r="http://schemas.openxmlformats.org/officeDocument/2006/relationships" id="260" r:id="R3d7d9cee1b4c4ab5"/>
    <p:sldId xmlns:r="http://schemas.openxmlformats.org/officeDocument/2006/relationships" id="261" r:id="R8a72aedd587c44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fd118a7a27494f" /><Relationship Type="http://schemas.openxmlformats.org/officeDocument/2006/relationships/slide" Target="/ppt/slides/slide1.xml" Id="Rceb1b63739f24c0e" /><Relationship Type="http://schemas.openxmlformats.org/officeDocument/2006/relationships/slide" Target="/ppt/slides/slide2.xml" Id="Rf69ee0a51b6d4485" /><Relationship Type="http://schemas.openxmlformats.org/officeDocument/2006/relationships/slide" Target="/ppt/slides/slide3.xml" Id="Re9cd52729a3446ee" /><Relationship Type="http://schemas.openxmlformats.org/officeDocument/2006/relationships/slide" Target="/ppt/slides/slide4.xml" Id="R927ec8c7a6864a33" /><Relationship Type="http://schemas.openxmlformats.org/officeDocument/2006/relationships/slide" Target="/ppt/slides/slide5.xml" Id="R3d7d9cee1b4c4ab5" /><Relationship Type="http://schemas.openxmlformats.org/officeDocument/2006/relationships/slide" Target="/ppt/slides/slide6.xml" Id="R8a72aedd587c44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75ecd12c1541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1837e1d1d4a4c" /><Relationship Type="http://schemas.openxmlformats.org/officeDocument/2006/relationships/theme" Target="/ppt/slideMasters/theme/theme1.xml" Id="R36a6282f191e42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81837e1d1d4a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0c02982e742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ff93058da43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63fc983524a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cd392899144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7e2c2ddd948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2ab271428244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ADMENTO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Rosten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7072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55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post@admento.no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www.admento.no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989 176 013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