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395340629342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f9c0e138ed4acd"/>
  </p:sldMasterIdLst>
  <p:sldIdLst>
    <p:sldId xmlns:r="http://schemas.openxmlformats.org/officeDocument/2006/relationships" id="256" r:id="Rb01142b8a6bc46f0"/>
    <p:sldId xmlns:r="http://schemas.openxmlformats.org/officeDocument/2006/relationships" id="257" r:id="R4d3f66095fef4b53"/>
    <p:sldId xmlns:r="http://schemas.openxmlformats.org/officeDocument/2006/relationships" id="258" r:id="R703dadc1c74e478c"/>
    <p:sldId xmlns:r="http://schemas.openxmlformats.org/officeDocument/2006/relationships" id="259" r:id="Rc87af74d8ae04746"/>
    <p:sldId xmlns:r="http://schemas.openxmlformats.org/officeDocument/2006/relationships" id="260" r:id="R6664bbb6ce6d4a52"/>
    <p:sldId xmlns:r="http://schemas.openxmlformats.org/officeDocument/2006/relationships" id="261" r:id="R8cb619bfd7134507"/>
    <p:sldId xmlns:r="http://schemas.openxmlformats.org/officeDocument/2006/relationships" id="262" r:id="R13d312aa88de4b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f9c0e138ed4acd" /><Relationship Type="http://schemas.openxmlformats.org/officeDocument/2006/relationships/slide" Target="/ppt/slides/slide1.xml" Id="Rb01142b8a6bc46f0" /><Relationship Type="http://schemas.openxmlformats.org/officeDocument/2006/relationships/slide" Target="/ppt/slides/slide2.xml" Id="R4d3f66095fef4b53" /><Relationship Type="http://schemas.openxmlformats.org/officeDocument/2006/relationships/slide" Target="/ppt/slides/slide3.xml" Id="R703dadc1c74e478c" /><Relationship Type="http://schemas.openxmlformats.org/officeDocument/2006/relationships/slide" Target="/ppt/slides/slide4.xml" Id="Rc87af74d8ae04746" /><Relationship Type="http://schemas.openxmlformats.org/officeDocument/2006/relationships/slide" Target="/ppt/slides/slide5.xml" Id="R6664bbb6ce6d4a52" /><Relationship Type="http://schemas.openxmlformats.org/officeDocument/2006/relationships/slide" Target="/ppt/slides/slide6.xml" Id="R8cb619bfd7134507" /><Relationship Type="http://schemas.openxmlformats.org/officeDocument/2006/relationships/slide" Target="/ppt/slides/slide7.xml" Id="R13d312aa88de4b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9e5e0464644c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453f7fc7b54022" /><Relationship Type="http://schemas.openxmlformats.org/officeDocument/2006/relationships/theme" Target="/ppt/slideMasters/theme/theme1.xml" Id="Rdf94ea12577a47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453f7fc7b540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2fe2dfc61347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4cf2a826c43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5725575fa4c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6743a72ff8484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ecda9e81740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27457080d0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ff05c751cc4d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ADMENTO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ADMENTO AS ble etablert [år] og holder til i Heimdal.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295 797 956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23 316 836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17 332 555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50 192 332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130 885 384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Rosten 69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7072 Heimdal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55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www.admento.no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989 176 013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ADMENTO AS</a:t>
            </a:r>
          </a:p>
        </p:txBody>
      </p:sp>
    </p:spTree>
  </p:cSld>
  <p:clrMapOvr>
    <a:masterClrMapping xmlns:a="http://schemas.openxmlformats.org/drawingml/2006/main"/>
  </p:clrMapOvr>
</p:sld>
</file>